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4" r:id="rId18"/>
    <p:sldId id="276" r:id="rId19"/>
    <p:sldId id="277" r:id="rId20"/>
    <p:sldId id="273" r:id="rId21"/>
    <p:sldId id="275"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822" autoAdjust="0"/>
    <p:restoredTop sz="94660"/>
  </p:normalViewPr>
  <p:slideViewPr>
    <p:cSldViewPr snapToGrid="0">
      <p:cViewPr>
        <p:scale>
          <a:sx n="93" d="100"/>
          <a:sy n="93" d="100"/>
        </p:scale>
        <p:origin x="100" y="3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die Watson" userId="633f9de347a46831" providerId="LiveId" clId="{479BEAFA-02A2-4897-9E74-29533E054D91}"/>
    <pc:docChg chg="undo custSel addSld delSld modSld">
      <pc:chgData name="Edie Watson" userId="633f9de347a46831" providerId="LiveId" clId="{479BEAFA-02A2-4897-9E74-29533E054D91}" dt="2019-07-21T17:31:54.131" v="5486" actId="20577"/>
      <pc:docMkLst>
        <pc:docMk/>
      </pc:docMkLst>
      <pc:sldChg chg="modSp">
        <pc:chgData name="Edie Watson" userId="633f9de347a46831" providerId="LiveId" clId="{479BEAFA-02A2-4897-9E74-29533E054D91}" dt="2019-07-18T01:46:28.517" v="5027" actId="1076"/>
        <pc:sldMkLst>
          <pc:docMk/>
          <pc:sldMk cId="2824686508" sldId="256"/>
        </pc:sldMkLst>
        <pc:picChg chg="mod">
          <ac:chgData name="Edie Watson" userId="633f9de347a46831" providerId="LiveId" clId="{479BEAFA-02A2-4897-9E74-29533E054D91}" dt="2019-07-18T01:46:28.517" v="5027" actId="1076"/>
          <ac:picMkLst>
            <pc:docMk/>
            <pc:sldMk cId="2824686508" sldId="256"/>
            <ac:picMk id="4" creationId="{5455005E-6994-4659-996B-FCBF9992E4A9}"/>
          </ac:picMkLst>
        </pc:picChg>
      </pc:sldChg>
      <pc:sldChg chg="modSp">
        <pc:chgData name="Edie Watson" userId="633f9de347a46831" providerId="LiveId" clId="{479BEAFA-02A2-4897-9E74-29533E054D91}" dt="2019-07-18T01:49:51.950" v="5028" actId="1076"/>
        <pc:sldMkLst>
          <pc:docMk/>
          <pc:sldMk cId="2301680281" sldId="257"/>
        </pc:sldMkLst>
        <pc:spChg chg="mod">
          <ac:chgData name="Edie Watson" userId="633f9de347a46831" providerId="LiveId" clId="{479BEAFA-02A2-4897-9E74-29533E054D91}" dt="2019-07-08T18:01:40.651" v="579" actId="20577"/>
          <ac:spMkLst>
            <pc:docMk/>
            <pc:sldMk cId="2301680281" sldId="257"/>
            <ac:spMk id="3" creationId="{701C00F4-B7DE-45D2-BC39-3BBB73961C5D}"/>
          </ac:spMkLst>
        </pc:spChg>
        <pc:picChg chg="mod">
          <ac:chgData name="Edie Watson" userId="633f9de347a46831" providerId="LiveId" clId="{479BEAFA-02A2-4897-9E74-29533E054D91}" dt="2019-07-18T01:49:51.950" v="5028" actId="1076"/>
          <ac:picMkLst>
            <pc:docMk/>
            <pc:sldMk cId="2301680281" sldId="257"/>
            <ac:picMk id="4" creationId="{CF3ABEE7-DE40-4608-9C1C-3494424F981A}"/>
          </ac:picMkLst>
        </pc:picChg>
      </pc:sldChg>
      <pc:sldChg chg="addSp modSp setBg">
        <pc:chgData name="Edie Watson" userId="633f9de347a46831" providerId="LiveId" clId="{479BEAFA-02A2-4897-9E74-29533E054D91}" dt="2019-07-21T17:29:37.253" v="5476" actId="1076"/>
        <pc:sldMkLst>
          <pc:docMk/>
          <pc:sldMk cId="576580970" sldId="258"/>
        </pc:sldMkLst>
        <pc:spChg chg="mod">
          <ac:chgData name="Edie Watson" userId="633f9de347a46831" providerId="LiveId" clId="{479BEAFA-02A2-4897-9E74-29533E054D91}" dt="2019-07-08T18:20:50.617" v="848" actId="20577"/>
          <ac:spMkLst>
            <pc:docMk/>
            <pc:sldMk cId="576580970" sldId="258"/>
            <ac:spMk id="2" creationId="{ABC8F994-D850-425C-9A04-B6383A7B5BD7}"/>
          </ac:spMkLst>
        </pc:spChg>
        <pc:spChg chg="mod">
          <ac:chgData name="Edie Watson" userId="633f9de347a46831" providerId="LiveId" clId="{479BEAFA-02A2-4897-9E74-29533E054D91}" dt="2019-07-08T18:21:38.451" v="1103" actId="20577"/>
          <ac:spMkLst>
            <pc:docMk/>
            <pc:sldMk cId="576580970" sldId="258"/>
            <ac:spMk id="3" creationId="{CB502729-3FA9-45B2-9E19-380271414295}"/>
          </ac:spMkLst>
        </pc:spChg>
        <pc:spChg chg="add mod">
          <ac:chgData name="Edie Watson" userId="633f9de347a46831" providerId="LiveId" clId="{479BEAFA-02A2-4897-9E74-29533E054D91}" dt="2019-07-21T17:29:37.253" v="5476" actId="1076"/>
          <ac:spMkLst>
            <pc:docMk/>
            <pc:sldMk cId="576580970" sldId="258"/>
            <ac:spMk id="10" creationId="{59F9A453-877D-4450-8496-2F58DEE52109}"/>
          </ac:spMkLst>
        </pc:spChg>
        <pc:picChg chg="add mod modCrop">
          <ac:chgData name="Edie Watson" userId="633f9de347a46831" providerId="LiveId" clId="{479BEAFA-02A2-4897-9E74-29533E054D91}" dt="2019-07-08T18:20:34.268" v="812" actId="1076"/>
          <ac:picMkLst>
            <pc:docMk/>
            <pc:sldMk cId="576580970" sldId="258"/>
            <ac:picMk id="4" creationId="{B74656D2-7CC5-4407-AD2C-EF16FE8D7A65}"/>
          </ac:picMkLst>
        </pc:picChg>
        <pc:picChg chg="mod">
          <ac:chgData name="Edie Watson" userId="633f9de347a46831" providerId="LiveId" clId="{479BEAFA-02A2-4897-9E74-29533E054D91}" dt="2019-07-08T18:20:35.812" v="813" actId="1076"/>
          <ac:picMkLst>
            <pc:docMk/>
            <pc:sldMk cId="576580970" sldId="258"/>
            <ac:picMk id="5" creationId="{70E84926-8917-45AA-92D4-41297BCD97C2}"/>
          </ac:picMkLst>
        </pc:picChg>
        <pc:picChg chg="mod">
          <ac:chgData name="Edie Watson" userId="633f9de347a46831" providerId="LiveId" clId="{479BEAFA-02A2-4897-9E74-29533E054D91}" dt="2019-07-08T18:19:09.284" v="785" actId="1076"/>
          <ac:picMkLst>
            <pc:docMk/>
            <pc:sldMk cId="576580970" sldId="258"/>
            <ac:picMk id="6" creationId="{50207D38-5F16-425E-8964-BE04128A9AC3}"/>
          </ac:picMkLst>
        </pc:picChg>
        <pc:picChg chg="add mod modCrop">
          <ac:chgData name="Edie Watson" userId="633f9de347a46831" providerId="LiveId" clId="{479BEAFA-02A2-4897-9E74-29533E054D91}" dt="2019-07-08T18:20:24.731" v="808" actId="1076"/>
          <ac:picMkLst>
            <pc:docMk/>
            <pc:sldMk cId="576580970" sldId="258"/>
            <ac:picMk id="7" creationId="{DC630F4D-6599-41F7-A960-11963DFC9140}"/>
          </ac:picMkLst>
        </pc:picChg>
        <pc:picChg chg="add mod modCrop">
          <ac:chgData name="Edie Watson" userId="633f9de347a46831" providerId="LiveId" clId="{479BEAFA-02A2-4897-9E74-29533E054D91}" dt="2019-07-08T18:20:09.801" v="801" actId="1076"/>
          <ac:picMkLst>
            <pc:docMk/>
            <pc:sldMk cId="576580970" sldId="258"/>
            <ac:picMk id="8" creationId="{44EB68C7-21BC-4AFE-A7CB-50A1C1164510}"/>
          </ac:picMkLst>
        </pc:picChg>
        <pc:picChg chg="mod">
          <ac:chgData name="Edie Watson" userId="633f9de347a46831" providerId="LiveId" clId="{479BEAFA-02A2-4897-9E74-29533E054D91}" dt="2019-07-18T01:51:36.287" v="5029" actId="1076"/>
          <ac:picMkLst>
            <pc:docMk/>
            <pc:sldMk cId="576580970" sldId="258"/>
            <ac:picMk id="9" creationId="{A6E44570-123E-4C21-AD53-63819A4B9392}"/>
          </ac:picMkLst>
        </pc:picChg>
      </pc:sldChg>
      <pc:sldChg chg="addSp modSp">
        <pc:chgData name="Edie Watson" userId="633f9de347a46831" providerId="LiveId" clId="{479BEAFA-02A2-4897-9E74-29533E054D91}" dt="2019-07-21T17:28:01.434" v="5339" actId="1076"/>
        <pc:sldMkLst>
          <pc:docMk/>
          <pc:sldMk cId="2323944493" sldId="259"/>
        </pc:sldMkLst>
        <pc:spChg chg="add mod">
          <ac:chgData name="Edie Watson" userId="633f9de347a46831" providerId="LiveId" clId="{479BEAFA-02A2-4897-9E74-29533E054D91}" dt="2019-07-21T17:28:01.434" v="5339" actId="1076"/>
          <ac:spMkLst>
            <pc:docMk/>
            <pc:sldMk cId="2323944493" sldId="259"/>
            <ac:spMk id="5" creationId="{10493EE1-0B83-40A2-AFB5-C977AD152C92}"/>
          </ac:spMkLst>
        </pc:spChg>
        <pc:picChg chg="mod">
          <ac:chgData name="Edie Watson" userId="633f9de347a46831" providerId="LiveId" clId="{479BEAFA-02A2-4897-9E74-29533E054D91}" dt="2019-07-18T01:55:40.041" v="5030" actId="1076"/>
          <ac:picMkLst>
            <pc:docMk/>
            <pc:sldMk cId="2323944493" sldId="259"/>
            <ac:picMk id="4" creationId="{9B7A1BDA-1779-4278-937C-6F07EA6BDA9F}"/>
          </ac:picMkLst>
        </pc:picChg>
      </pc:sldChg>
      <pc:sldChg chg="addSp modSp">
        <pc:chgData name="Edie Watson" userId="633f9de347a46831" providerId="LiveId" clId="{479BEAFA-02A2-4897-9E74-29533E054D91}" dt="2019-07-21T17:28:27.296" v="5343" actId="1076"/>
        <pc:sldMkLst>
          <pc:docMk/>
          <pc:sldMk cId="132754790" sldId="260"/>
        </pc:sldMkLst>
        <pc:spChg chg="add mod">
          <ac:chgData name="Edie Watson" userId="633f9de347a46831" providerId="LiveId" clId="{479BEAFA-02A2-4897-9E74-29533E054D91}" dt="2019-07-21T17:28:27.296" v="5343" actId="1076"/>
          <ac:spMkLst>
            <pc:docMk/>
            <pc:sldMk cId="132754790" sldId="260"/>
            <ac:spMk id="3" creationId="{E0A59CA8-D9F3-45D3-91CF-A725E94E4B32}"/>
          </ac:spMkLst>
        </pc:spChg>
        <pc:picChg chg="mod">
          <ac:chgData name="Edie Watson" userId="633f9de347a46831" providerId="LiveId" clId="{479BEAFA-02A2-4897-9E74-29533E054D91}" dt="2019-07-18T01:57:20.288" v="5031" actId="1076"/>
          <ac:picMkLst>
            <pc:docMk/>
            <pc:sldMk cId="132754790" sldId="260"/>
            <ac:picMk id="2" creationId="{F696860D-E6F1-4F4B-B304-2D5EDAC9C333}"/>
          </ac:picMkLst>
        </pc:picChg>
      </pc:sldChg>
      <pc:sldChg chg="addSp modSp">
        <pc:chgData name="Edie Watson" userId="633f9de347a46831" providerId="LiveId" clId="{479BEAFA-02A2-4897-9E74-29533E054D91}" dt="2019-07-21T17:28:41.008" v="5347" actId="1076"/>
        <pc:sldMkLst>
          <pc:docMk/>
          <pc:sldMk cId="478094628" sldId="261"/>
        </pc:sldMkLst>
        <pc:spChg chg="add mod">
          <ac:chgData name="Edie Watson" userId="633f9de347a46831" providerId="LiveId" clId="{479BEAFA-02A2-4897-9E74-29533E054D91}" dt="2019-07-21T17:28:41.008" v="5347" actId="1076"/>
          <ac:spMkLst>
            <pc:docMk/>
            <pc:sldMk cId="478094628" sldId="261"/>
            <ac:spMk id="4" creationId="{5F164A8B-BDD5-42D5-B49E-491E6BDE206D}"/>
          </ac:spMkLst>
        </pc:spChg>
        <pc:picChg chg="mod">
          <ac:chgData name="Edie Watson" userId="633f9de347a46831" providerId="LiveId" clId="{479BEAFA-02A2-4897-9E74-29533E054D91}" dt="2019-07-18T02:02:07.094" v="5032" actId="1076"/>
          <ac:picMkLst>
            <pc:docMk/>
            <pc:sldMk cId="478094628" sldId="261"/>
            <ac:picMk id="3" creationId="{1F5B531A-2F39-484E-B260-A1FAC28195A7}"/>
          </ac:picMkLst>
        </pc:picChg>
      </pc:sldChg>
      <pc:sldChg chg="addSp modSp">
        <pc:chgData name="Edie Watson" userId="633f9de347a46831" providerId="LiveId" clId="{479BEAFA-02A2-4897-9E74-29533E054D91}" dt="2019-07-21T17:26:29.635" v="5294" actId="255"/>
        <pc:sldMkLst>
          <pc:docMk/>
          <pc:sldMk cId="3755599971" sldId="263"/>
        </pc:sldMkLst>
        <pc:spChg chg="mod">
          <ac:chgData name="Edie Watson" userId="633f9de347a46831" providerId="LiveId" clId="{479BEAFA-02A2-4897-9E74-29533E054D91}" dt="2019-07-08T18:03:32.907" v="610" actId="20577"/>
          <ac:spMkLst>
            <pc:docMk/>
            <pc:sldMk cId="3755599971" sldId="263"/>
            <ac:spMk id="3" creationId="{2CCB098B-E5F6-421A-82EB-B54EAA8967B2}"/>
          </ac:spMkLst>
        </pc:spChg>
        <pc:spChg chg="add mod">
          <ac:chgData name="Edie Watson" userId="633f9de347a46831" providerId="LiveId" clId="{479BEAFA-02A2-4897-9E74-29533E054D91}" dt="2019-07-21T17:26:29.635" v="5294" actId="255"/>
          <ac:spMkLst>
            <pc:docMk/>
            <pc:sldMk cId="3755599971" sldId="263"/>
            <ac:spMk id="5" creationId="{0B465AB0-D33F-488A-B012-24355B53BFAC}"/>
          </ac:spMkLst>
        </pc:spChg>
        <pc:picChg chg="mod">
          <ac:chgData name="Edie Watson" userId="633f9de347a46831" providerId="LiveId" clId="{479BEAFA-02A2-4897-9E74-29533E054D91}" dt="2019-07-18T02:11:23.579" v="5033" actId="1076"/>
          <ac:picMkLst>
            <pc:docMk/>
            <pc:sldMk cId="3755599971" sldId="263"/>
            <ac:picMk id="4" creationId="{9105A911-29B5-450C-AD6C-5CE99AEDA061}"/>
          </ac:picMkLst>
        </pc:picChg>
      </pc:sldChg>
      <pc:sldChg chg="addSp modSp">
        <pc:chgData name="Edie Watson" userId="633f9de347a46831" providerId="LiveId" clId="{479BEAFA-02A2-4897-9E74-29533E054D91}" dt="2019-07-21T17:27:04.307" v="5317" actId="1076"/>
        <pc:sldMkLst>
          <pc:docMk/>
          <pc:sldMk cId="3047568894" sldId="264"/>
        </pc:sldMkLst>
        <pc:spChg chg="add mod">
          <ac:chgData name="Edie Watson" userId="633f9de347a46831" providerId="LiveId" clId="{479BEAFA-02A2-4897-9E74-29533E054D91}" dt="2019-07-21T17:27:04.307" v="5317" actId="1076"/>
          <ac:spMkLst>
            <pc:docMk/>
            <pc:sldMk cId="3047568894" sldId="264"/>
            <ac:spMk id="4" creationId="{2114F2A7-DC8A-4B75-B5B2-6AA8761EFF5D}"/>
          </ac:spMkLst>
        </pc:spChg>
        <pc:picChg chg="mod">
          <ac:chgData name="Edie Watson" userId="633f9de347a46831" providerId="LiveId" clId="{479BEAFA-02A2-4897-9E74-29533E054D91}" dt="2019-07-18T02:12:29.849" v="5034" actId="1076"/>
          <ac:picMkLst>
            <pc:docMk/>
            <pc:sldMk cId="3047568894" sldId="264"/>
            <ac:picMk id="3" creationId="{A024E59D-0B94-4ED9-8865-2BBEEB86B3FE}"/>
          </ac:picMkLst>
        </pc:picChg>
      </pc:sldChg>
      <pc:sldChg chg="addSp modSp">
        <pc:chgData name="Edie Watson" userId="633f9de347a46831" providerId="LiveId" clId="{479BEAFA-02A2-4897-9E74-29533E054D91}" dt="2019-07-21T17:27:27.222" v="5321" actId="1076"/>
        <pc:sldMkLst>
          <pc:docMk/>
          <pc:sldMk cId="1202217021" sldId="265"/>
        </pc:sldMkLst>
        <pc:spChg chg="add mod">
          <ac:chgData name="Edie Watson" userId="633f9de347a46831" providerId="LiveId" clId="{479BEAFA-02A2-4897-9E74-29533E054D91}" dt="2019-07-21T17:27:27.222" v="5321" actId="1076"/>
          <ac:spMkLst>
            <pc:docMk/>
            <pc:sldMk cId="1202217021" sldId="265"/>
            <ac:spMk id="5" creationId="{66C73483-AE20-4A54-8D18-1D2DDE105A35}"/>
          </ac:spMkLst>
        </pc:spChg>
        <pc:picChg chg="mod">
          <ac:chgData name="Edie Watson" userId="633f9de347a46831" providerId="LiveId" clId="{479BEAFA-02A2-4897-9E74-29533E054D91}" dt="2019-07-18T02:15:07.203" v="5035" actId="1076"/>
          <ac:picMkLst>
            <pc:docMk/>
            <pc:sldMk cId="1202217021" sldId="265"/>
            <ac:picMk id="4" creationId="{33EDDB26-617F-410F-9DBB-3B73D61535E9}"/>
          </ac:picMkLst>
        </pc:picChg>
      </pc:sldChg>
      <pc:sldChg chg="addSp modSp">
        <pc:chgData name="Edie Watson" userId="633f9de347a46831" providerId="LiveId" clId="{479BEAFA-02A2-4897-9E74-29533E054D91}" dt="2019-07-21T17:24:49.946" v="5214" actId="1076"/>
        <pc:sldMkLst>
          <pc:docMk/>
          <pc:sldMk cId="2865562292" sldId="266"/>
        </pc:sldMkLst>
        <pc:spChg chg="mod">
          <ac:chgData name="Edie Watson" userId="633f9de347a46831" providerId="LiveId" clId="{479BEAFA-02A2-4897-9E74-29533E054D91}" dt="2019-07-21T17:24:49.946" v="5214" actId="1076"/>
          <ac:spMkLst>
            <pc:docMk/>
            <pc:sldMk cId="2865562292" sldId="266"/>
            <ac:spMk id="3" creationId="{2CCB098B-E5F6-421A-82EB-B54EAA8967B2}"/>
          </ac:spMkLst>
        </pc:spChg>
        <pc:spChg chg="add mod">
          <ac:chgData name="Edie Watson" userId="633f9de347a46831" providerId="LiveId" clId="{479BEAFA-02A2-4897-9E74-29533E054D91}" dt="2019-07-21T17:24:44.178" v="5213" actId="1076"/>
          <ac:spMkLst>
            <pc:docMk/>
            <pc:sldMk cId="2865562292" sldId="266"/>
            <ac:spMk id="7" creationId="{389E5210-74D5-48B4-8875-1C278E3E2DDD}"/>
          </ac:spMkLst>
        </pc:spChg>
        <pc:picChg chg="mod">
          <ac:chgData name="Edie Watson" userId="633f9de347a46831" providerId="LiveId" clId="{479BEAFA-02A2-4897-9E74-29533E054D91}" dt="2019-07-18T02:19:52.119" v="5036" actId="1076"/>
          <ac:picMkLst>
            <pc:docMk/>
            <pc:sldMk cId="2865562292" sldId="266"/>
            <ac:picMk id="5" creationId="{83E9FCFB-2AAA-487A-B699-E08671E53305}"/>
          </ac:picMkLst>
        </pc:picChg>
      </pc:sldChg>
      <pc:sldChg chg="addSp modSp">
        <pc:chgData name="Edie Watson" userId="633f9de347a46831" providerId="LiveId" clId="{479BEAFA-02A2-4897-9E74-29533E054D91}" dt="2019-07-21T17:25:24.981" v="5233" actId="1076"/>
        <pc:sldMkLst>
          <pc:docMk/>
          <pc:sldMk cId="1222650826" sldId="267"/>
        </pc:sldMkLst>
        <pc:spChg chg="add mod">
          <ac:chgData name="Edie Watson" userId="633f9de347a46831" providerId="LiveId" clId="{479BEAFA-02A2-4897-9E74-29533E054D91}" dt="2019-07-21T17:25:24.981" v="5233" actId="1076"/>
          <ac:spMkLst>
            <pc:docMk/>
            <pc:sldMk cId="1222650826" sldId="267"/>
            <ac:spMk id="4" creationId="{64A978E0-38DA-4E73-8EEA-0B2E9C7664E0}"/>
          </ac:spMkLst>
        </pc:spChg>
        <pc:picChg chg="mod">
          <ac:chgData name="Edie Watson" userId="633f9de347a46831" providerId="LiveId" clId="{479BEAFA-02A2-4897-9E74-29533E054D91}" dt="2019-07-18T02:24:47.759" v="5037" actId="1076"/>
          <ac:picMkLst>
            <pc:docMk/>
            <pc:sldMk cId="1222650826" sldId="267"/>
            <ac:picMk id="3" creationId="{DDA8ABAA-C978-4A82-A85D-9B0ED80C4195}"/>
          </ac:picMkLst>
        </pc:picChg>
      </pc:sldChg>
      <pc:sldChg chg="addSp modSp">
        <pc:chgData name="Edie Watson" userId="633f9de347a46831" providerId="LiveId" clId="{479BEAFA-02A2-4897-9E74-29533E054D91}" dt="2019-07-21T17:25:41.551" v="5251" actId="255"/>
        <pc:sldMkLst>
          <pc:docMk/>
          <pc:sldMk cId="2869427128" sldId="268"/>
        </pc:sldMkLst>
        <pc:spChg chg="add mod">
          <ac:chgData name="Edie Watson" userId="633f9de347a46831" providerId="LiveId" clId="{479BEAFA-02A2-4897-9E74-29533E054D91}" dt="2019-07-21T17:25:41.551" v="5251" actId="255"/>
          <ac:spMkLst>
            <pc:docMk/>
            <pc:sldMk cId="2869427128" sldId="268"/>
            <ac:spMk id="5" creationId="{33432493-7E20-44DB-A058-DAA6B0363F01}"/>
          </ac:spMkLst>
        </pc:spChg>
        <pc:picChg chg="mod">
          <ac:chgData name="Edie Watson" userId="633f9de347a46831" providerId="LiveId" clId="{479BEAFA-02A2-4897-9E74-29533E054D91}" dt="2019-07-18T02:30:38.820" v="5038" actId="1076"/>
          <ac:picMkLst>
            <pc:docMk/>
            <pc:sldMk cId="2869427128" sldId="268"/>
            <ac:picMk id="4" creationId="{011A8A0B-80CB-4327-8AD2-726271DC1BAC}"/>
          </ac:picMkLst>
        </pc:picChg>
      </pc:sldChg>
      <pc:sldChg chg="addSp modSp">
        <pc:chgData name="Edie Watson" userId="633f9de347a46831" providerId="LiveId" clId="{479BEAFA-02A2-4897-9E74-29533E054D91}" dt="2019-07-21T17:26:02.192" v="5270" actId="1076"/>
        <pc:sldMkLst>
          <pc:docMk/>
          <pc:sldMk cId="2091697932" sldId="269"/>
        </pc:sldMkLst>
        <pc:spChg chg="add mod">
          <ac:chgData name="Edie Watson" userId="633f9de347a46831" providerId="LiveId" clId="{479BEAFA-02A2-4897-9E74-29533E054D91}" dt="2019-07-21T17:26:02.192" v="5270" actId="1076"/>
          <ac:spMkLst>
            <pc:docMk/>
            <pc:sldMk cId="2091697932" sldId="269"/>
            <ac:spMk id="5" creationId="{73E9C893-75AB-4618-AD7B-DC2D445A505F}"/>
          </ac:spMkLst>
        </pc:spChg>
        <pc:picChg chg="mod">
          <ac:chgData name="Edie Watson" userId="633f9de347a46831" providerId="LiveId" clId="{479BEAFA-02A2-4897-9E74-29533E054D91}" dt="2019-07-18T02:32:01.442" v="5039" actId="1076"/>
          <ac:picMkLst>
            <pc:docMk/>
            <pc:sldMk cId="2091697932" sldId="269"/>
            <ac:picMk id="4" creationId="{3DD83411-1FBA-420E-AA63-9717F5729CF3}"/>
          </ac:picMkLst>
        </pc:picChg>
      </pc:sldChg>
      <pc:sldChg chg="addSp modSp add">
        <pc:chgData name="Edie Watson" userId="633f9de347a46831" providerId="LiveId" clId="{479BEAFA-02A2-4897-9E74-29533E054D91}" dt="2019-07-21T17:23:45.232" v="5126" actId="20577"/>
        <pc:sldMkLst>
          <pc:docMk/>
          <pc:sldMk cId="2884947484" sldId="270"/>
        </pc:sldMkLst>
        <pc:spChg chg="mod">
          <ac:chgData name="Edie Watson" userId="633f9de347a46831" providerId="LiveId" clId="{479BEAFA-02A2-4897-9E74-29533E054D91}" dt="2019-07-08T18:22:28.151" v="1124" actId="20577"/>
          <ac:spMkLst>
            <pc:docMk/>
            <pc:sldMk cId="2884947484" sldId="270"/>
            <ac:spMk id="2" creationId="{0DA14867-1DFA-448E-9792-2EA4ECFFF482}"/>
          </ac:spMkLst>
        </pc:spChg>
        <pc:spChg chg="mod">
          <ac:chgData name="Edie Watson" userId="633f9de347a46831" providerId="LiveId" clId="{479BEAFA-02A2-4897-9E74-29533E054D91}" dt="2019-07-08T18:23:30.066" v="1478" actId="14100"/>
          <ac:spMkLst>
            <pc:docMk/>
            <pc:sldMk cId="2884947484" sldId="270"/>
            <ac:spMk id="3" creationId="{7FF00535-F918-472F-B6F7-0E233B1EE7F3}"/>
          </ac:spMkLst>
        </pc:spChg>
        <pc:spChg chg="add mod">
          <ac:chgData name="Edie Watson" userId="633f9de347a46831" providerId="LiveId" clId="{479BEAFA-02A2-4897-9E74-29533E054D91}" dt="2019-07-21T17:23:45.232" v="5126" actId="20577"/>
          <ac:spMkLst>
            <pc:docMk/>
            <pc:sldMk cId="2884947484" sldId="270"/>
            <ac:spMk id="7" creationId="{905134B2-4DB8-48A2-81BF-D555E9510D89}"/>
          </ac:spMkLst>
        </pc:spChg>
        <pc:picChg chg="add mod modCrop">
          <ac:chgData name="Edie Watson" userId="633f9de347a46831" providerId="LiveId" clId="{479BEAFA-02A2-4897-9E74-29533E054D91}" dt="2019-07-08T18:24:24.753" v="1485" actId="14100"/>
          <ac:picMkLst>
            <pc:docMk/>
            <pc:sldMk cId="2884947484" sldId="270"/>
            <ac:picMk id="4" creationId="{7C05CAA8-1CD6-4B6D-8075-997B13951C20}"/>
          </ac:picMkLst>
        </pc:picChg>
        <pc:picChg chg="add mod modCrop">
          <ac:chgData name="Edie Watson" userId="633f9de347a46831" providerId="LiveId" clId="{479BEAFA-02A2-4897-9E74-29533E054D91}" dt="2019-07-09T20:52:56.790" v="4858" actId="1076"/>
          <ac:picMkLst>
            <pc:docMk/>
            <pc:sldMk cId="2884947484" sldId="270"/>
            <ac:picMk id="5" creationId="{590ADFB9-5D46-483D-A9A6-D67C3121CBCC}"/>
          </ac:picMkLst>
        </pc:picChg>
        <pc:picChg chg="mod">
          <ac:chgData name="Edie Watson" userId="633f9de347a46831" providerId="LiveId" clId="{479BEAFA-02A2-4897-9E74-29533E054D91}" dt="2019-07-18T02:33:41.596" v="5040" actId="1076"/>
          <ac:picMkLst>
            <pc:docMk/>
            <pc:sldMk cId="2884947484" sldId="270"/>
            <ac:picMk id="6" creationId="{97A5AB9A-C36C-4779-A0AF-41C8FD49305D}"/>
          </ac:picMkLst>
        </pc:picChg>
      </pc:sldChg>
      <pc:sldChg chg="addSp delSp modSp add">
        <pc:chgData name="Edie Watson" userId="633f9de347a46831" providerId="LiveId" clId="{479BEAFA-02A2-4897-9E74-29533E054D91}" dt="2019-07-21T17:21:33.836" v="5067" actId="255"/>
        <pc:sldMkLst>
          <pc:docMk/>
          <pc:sldMk cId="3110661767" sldId="271"/>
        </pc:sldMkLst>
        <pc:spChg chg="mod">
          <ac:chgData name="Edie Watson" userId="633f9de347a46831" providerId="LiveId" clId="{479BEAFA-02A2-4897-9E74-29533E054D91}" dt="2019-07-08T18:24:37.331" v="1499" actId="20577"/>
          <ac:spMkLst>
            <pc:docMk/>
            <pc:sldMk cId="3110661767" sldId="271"/>
            <ac:spMk id="2" creationId="{C5B0D489-3700-42F6-BDD5-CE98ED2C8129}"/>
          </ac:spMkLst>
        </pc:spChg>
        <pc:spChg chg="mod">
          <ac:chgData name="Edie Watson" userId="633f9de347a46831" providerId="LiveId" clId="{479BEAFA-02A2-4897-9E74-29533E054D91}" dt="2019-07-08T18:36:46.223" v="2737" actId="1076"/>
          <ac:spMkLst>
            <pc:docMk/>
            <pc:sldMk cId="3110661767" sldId="271"/>
            <ac:spMk id="3" creationId="{97092909-0BDA-4EDB-A862-8D8623CEC3B9}"/>
          </ac:spMkLst>
        </pc:spChg>
        <pc:spChg chg="add del">
          <ac:chgData name="Edie Watson" userId="633f9de347a46831" providerId="LiveId" clId="{479BEAFA-02A2-4897-9E74-29533E054D91}" dt="2019-07-08T18:31:56.288" v="2469"/>
          <ac:spMkLst>
            <pc:docMk/>
            <pc:sldMk cId="3110661767" sldId="271"/>
            <ac:spMk id="4" creationId="{05577724-1653-4F82-ADA1-80539848023B}"/>
          </ac:spMkLst>
        </pc:spChg>
        <pc:spChg chg="add mod">
          <ac:chgData name="Edie Watson" userId="633f9de347a46831" providerId="LiveId" clId="{479BEAFA-02A2-4897-9E74-29533E054D91}" dt="2019-07-21T17:21:33.836" v="5067" actId="255"/>
          <ac:spMkLst>
            <pc:docMk/>
            <pc:sldMk cId="3110661767" sldId="271"/>
            <ac:spMk id="7" creationId="{EED766BB-383D-4A53-87D1-88933AD89FB6}"/>
          </ac:spMkLst>
        </pc:spChg>
        <pc:picChg chg="add mod modCrop">
          <ac:chgData name="Edie Watson" userId="633f9de347a46831" providerId="LiveId" clId="{479BEAFA-02A2-4897-9E74-29533E054D91}" dt="2019-07-08T18:32:36.449" v="2479" actId="1076"/>
          <ac:picMkLst>
            <pc:docMk/>
            <pc:sldMk cId="3110661767" sldId="271"/>
            <ac:picMk id="5" creationId="{B4240B6B-9B1D-4044-9A79-4B427BF1986E}"/>
          </ac:picMkLst>
        </pc:picChg>
        <pc:picChg chg="mod">
          <ac:chgData name="Edie Watson" userId="633f9de347a46831" providerId="LiveId" clId="{479BEAFA-02A2-4897-9E74-29533E054D91}" dt="2019-07-18T02:39:38.139" v="5041" actId="1076"/>
          <ac:picMkLst>
            <pc:docMk/>
            <pc:sldMk cId="3110661767" sldId="271"/>
            <ac:picMk id="6" creationId="{D0BBA8E5-C4CB-4C27-B67A-38566C436E8B}"/>
          </ac:picMkLst>
        </pc:picChg>
      </pc:sldChg>
      <pc:sldChg chg="addSp modSp add">
        <pc:chgData name="Edie Watson" userId="633f9de347a46831" providerId="LiveId" clId="{479BEAFA-02A2-4897-9E74-29533E054D91}" dt="2019-07-21T17:21:19.120" v="5066" actId="255"/>
        <pc:sldMkLst>
          <pc:docMk/>
          <pc:sldMk cId="1850389325" sldId="272"/>
        </pc:sldMkLst>
        <pc:spChg chg="add mod">
          <ac:chgData name="Edie Watson" userId="633f9de347a46831" providerId="LiveId" clId="{479BEAFA-02A2-4897-9E74-29533E054D91}" dt="2019-07-21T17:21:19.120" v="5066" actId="255"/>
          <ac:spMkLst>
            <pc:docMk/>
            <pc:sldMk cId="1850389325" sldId="272"/>
            <ac:spMk id="6" creationId="{451D4B1C-CF4D-483B-A359-2DB562F3DEB0}"/>
          </ac:spMkLst>
        </pc:spChg>
        <pc:picChg chg="add mod modCrop">
          <ac:chgData name="Edie Watson" userId="633f9de347a46831" providerId="LiveId" clId="{479BEAFA-02A2-4897-9E74-29533E054D91}" dt="2019-07-08T18:39:48.103" v="2764" actId="1076"/>
          <ac:picMkLst>
            <pc:docMk/>
            <pc:sldMk cId="1850389325" sldId="272"/>
            <ac:picMk id="2" creationId="{48F3B6E7-6F01-496B-BF80-100EB9BBF45A}"/>
          </ac:picMkLst>
        </pc:picChg>
        <pc:picChg chg="add mod modCrop">
          <ac:chgData name="Edie Watson" userId="633f9de347a46831" providerId="LiveId" clId="{479BEAFA-02A2-4897-9E74-29533E054D91}" dt="2019-07-08T18:40:01.760" v="2768" actId="14100"/>
          <ac:picMkLst>
            <pc:docMk/>
            <pc:sldMk cId="1850389325" sldId="272"/>
            <ac:picMk id="3" creationId="{51A54868-D4A6-4E2C-B204-4D21139EE9D2}"/>
          </ac:picMkLst>
        </pc:picChg>
        <pc:picChg chg="add mod modCrop">
          <ac:chgData name="Edie Watson" userId="633f9de347a46831" providerId="LiveId" clId="{479BEAFA-02A2-4897-9E74-29533E054D91}" dt="2019-07-08T18:40:07.652" v="2770" actId="1076"/>
          <ac:picMkLst>
            <pc:docMk/>
            <pc:sldMk cId="1850389325" sldId="272"/>
            <ac:picMk id="4" creationId="{92B3EF01-C28E-4E7F-91FA-F955B3218369}"/>
          </ac:picMkLst>
        </pc:picChg>
        <pc:picChg chg="mod">
          <ac:chgData name="Edie Watson" userId="633f9de347a46831" providerId="LiveId" clId="{479BEAFA-02A2-4897-9E74-29533E054D91}" dt="2019-07-18T02:41:56.298" v="5042" actId="1076"/>
          <ac:picMkLst>
            <pc:docMk/>
            <pc:sldMk cId="1850389325" sldId="272"/>
            <ac:picMk id="5" creationId="{93E68BDF-33DA-452B-95A6-5CBF06DC6C59}"/>
          </ac:picMkLst>
        </pc:picChg>
      </pc:sldChg>
      <pc:sldChg chg="modSp add">
        <pc:chgData name="Edie Watson" userId="633f9de347a46831" providerId="LiveId" clId="{479BEAFA-02A2-4897-9E74-29533E054D91}" dt="2019-07-21T17:31:46.918" v="5482" actId="27636"/>
        <pc:sldMkLst>
          <pc:docMk/>
          <pc:sldMk cId="2159769845" sldId="273"/>
        </pc:sldMkLst>
        <pc:spChg chg="mod">
          <ac:chgData name="Edie Watson" userId="633f9de347a46831" providerId="LiveId" clId="{479BEAFA-02A2-4897-9E74-29533E054D91}" dt="2019-07-08T18:41:19.482" v="2781" actId="20577"/>
          <ac:spMkLst>
            <pc:docMk/>
            <pc:sldMk cId="2159769845" sldId="273"/>
            <ac:spMk id="2" creationId="{060EFED7-E5C1-42B4-9ECA-CDFF22ACA7ED}"/>
          </ac:spMkLst>
        </pc:spChg>
        <pc:spChg chg="mod">
          <ac:chgData name="Edie Watson" userId="633f9de347a46831" providerId="LiveId" clId="{479BEAFA-02A2-4897-9E74-29533E054D91}" dt="2019-07-21T17:31:46.918" v="5482" actId="27636"/>
          <ac:spMkLst>
            <pc:docMk/>
            <pc:sldMk cId="2159769845" sldId="273"/>
            <ac:spMk id="3" creationId="{F88F6B50-CF0F-40C9-B198-014925215CB8}"/>
          </ac:spMkLst>
        </pc:spChg>
        <pc:picChg chg="mod">
          <ac:chgData name="Edie Watson" userId="633f9de347a46831" providerId="LiveId" clId="{479BEAFA-02A2-4897-9E74-29533E054D91}" dt="2019-07-18T02:49:15.581" v="5048" actId="1076"/>
          <ac:picMkLst>
            <pc:docMk/>
            <pc:sldMk cId="2159769845" sldId="273"/>
            <ac:picMk id="4" creationId="{FCBF2E99-F67F-4B29-85DB-961D5FF0E198}"/>
          </ac:picMkLst>
        </pc:picChg>
      </pc:sldChg>
      <pc:sldChg chg="addSp modSp add">
        <pc:chgData name="Edie Watson" userId="633f9de347a46831" providerId="LiveId" clId="{479BEAFA-02A2-4897-9E74-29533E054D91}" dt="2019-07-21T17:23:31.821" v="5101" actId="1076"/>
        <pc:sldMkLst>
          <pc:docMk/>
          <pc:sldMk cId="3863148286" sldId="274"/>
        </pc:sldMkLst>
        <pc:spChg chg="mod">
          <ac:chgData name="Edie Watson" userId="633f9de347a46831" providerId="LiveId" clId="{479BEAFA-02A2-4897-9E74-29533E054D91}" dt="2019-07-09T20:31:50.804" v="3560" actId="20577"/>
          <ac:spMkLst>
            <pc:docMk/>
            <pc:sldMk cId="3863148286" sldId="274"/>
            <ac:spMk id="2" creationId="{2DE87308-A45B-4CF0-B816-6D01812420E0}"/>
          </ac:spMkLst>
        </pc:spChg>
        <pc:spChg chg="mod">
          <ac:chgData name="Edie Watson" userId="633f9de347a46831" providerId="LiveId" clId="{479BEAFA-02A2-4897-9E74-29533E054D91}" dt="2019-07-09T20:52:12.197" v="4848" actId="1076"/>
          <ac:spMkLst>
            <pc:docMk/>
            <pc:sldMk cId="3863148286" sldId="274"/>
            <ac:spMk id="3" creationId="{9A2F1546-856D-4C21-9CF3-ABC920C76B91}"/>
          </ac:spMkLst>
        </pc:spChg>
        <pc:spChg chg="add mod">
          <ac:chgData name="Edie Watson" userId="633f9de347a46831" providerId="LiveId" clId="{479BEAFA-02A2-4897-9E74-29533E054D91}" dt="2019-07-21T17:23:31.821" v="5101" actId="1076"/>
          <ac:spMkLst>
            <pc:docMk/>
            <pc:sldMk cId="3863148286" sldId="274"/>
            <ac:spMk id="6" creationId="{78A5AAB4-909A-45DA-8181-03879C5BC6CA}"/>
          </ac:spMkLst>
        </pc:spChg>
        <pc:picChg chg="add mod modCrop">
          <ac:chgData name="Edie Watson" userId="633f9de347a46831" providerId="LiveId" clId="{479BEAFA-02A2-4897-9E74-29533E054D91}" dt="2019-07-09T20:52:05.731" v="4847" actId="14100"/>
          <ac:picMkLst>
            <pc:docMk/>
            <pc:sldMk cId="3863148286" sldId="274"/>
            <ac:picMk id="4" creationId="{A094CE15-E498-48DF-93B7-8B3043C07BA1}"/>
          </ac:picMkLst>
        </pc:picChg>
        <pc:picChg chg="mod">
          <ac:chgData name="Edie Watson" userId="633f9de347a46831" providerId="LiveId" clId="{479BEAFA-02A2-4897-9E74-29533E054D91}" dt="2019-07-18T02:45:18.592" v="5043" actId="1076"/>
          <ac:picMkLst>
            <pc:docMk/>
            <pc:sldMk cId="3863148286" sldId="274"/>
            <ac:picMk id="5" creationId="{80C579F1-2B43-4992-8327-B02BE5A97D0F}"/>
          </ac:picMkLst>
        </pc:picChg>
      </pc:sldChg>
      <pc:sldChg chg="modSp add">
        <pc:chgData name="Edie Watson" userId="633f9de347a46831" providerId="LiveId" clId="{479BEAFA-02A2-4897-9E74-29533E054D91}" dt="2019-07-21T17:31:54.131" v="5486" actId="20577"/>
        <pc:sldMkLst>
          <pc:docMk/>
          <pc:sldMk cId="3653191877" sldId="275"/>
        </pc:sldMkLst>
        <pc:spChg chg="mod">
          <ac:chgData name="Edie Watson" userId="633f9de347a46831" providerId="LiveId" clId="{479BEAFA-02A2-4897-9E74-29533E054D91}" dt="2019-07-09T20:53:15.878" v="4869" actId="20577"/>
          <ac:spMkLst>
            <pc:docMk/>
            <pc:sldMk cId="3653191877" sldId="275"/>
            <ac:spMk id="2" creationId="{2C75376A-9D6D-4DDD-8C65-8C2CF01F0327}"/>
          </ac:spMkLst>
        </pc:spChg>
        <pc:spChg chg="mod">
          <ac:chgData name="Edie Watson" userId="633f9de347a46831" providerId="LiveId" clId="{479BEAFA-02A2-4897-9E74-29533E054D91}" dt="2019-07-21T17:31:54.131" v="5486" actId="20577"/>
          <ac:spMkLst>
            <pc:docMk/>
            <pc:sldMk cId="3653191877" sldId="275"/>
            <ac:spMk id="3" creationId="{41708878-F6AB-4DB7-A840-2BBA381EFD02}"/>
          </ac:spMkLst>
        </pc:spChg>
      </pc:sldChg>
      <pc:sldChg chg="addSp delSp modSp add">
        <pc:chgData name="Edie Watson" userId="633f9de347a46831" providerId="LiveId" clId="{479BEAFA-02A2-4897-9E74-29533E054D91}" dt="2019-07-21T17:23:09.297" v="5096" actId="1076"/>
        <pc:sldMkLst>
          <pc:docMk/>
          <pc:sldMk cId="1117949407" sldId="276"/>
        </pc:sldMkLst>
        <pc:spChg chg="add mod">
          <ac:chgData name="Edie Watson" userId="633f9de347a46831" providerId="LiveId" clId="{479BEAFA-02A2-4897-9E74-29533E054D91}" dt="2019-07-21T17:23:09.297" v="5096" actId="1076"/>
          <ac:spMkLst>
            <pc:docMk/>
            <pc:sldMk cId="1117949407" sldId="276"/>
            <ac:spMk id="7" creationId="{51CA88A9-6AD5-4E80-95E2-D5F2107611FE}"/>
          </ac:spMkLst>
        </pc:spChg>
        <pc:picChg chg="add del mod">
          <ac:chgData name="Edie Watson" userId="633f9de347a46831" providerId="LiveId" clId="{479BEAFA-02A2-4897-9E74-29533E054D91}" dt="2019-07-09T20:57:03.747" v="5016"/>
          <ac:picMkLst>
            <pc:docMk/>
            <pc:sldMk cId="1117949407" sldId="276"/>
            <ac:picMk id="3" creationId="{543F0AB2-BB29-499A-8747-3110078397B0}"/>
          </ac:picMkLst>
        </pc:picChg>
        <pc:picChg chg="add mod">
          <ac:chgData name="Edie Watson" userId="633f9de347a46831" providerId="LiveId" clId="{479BEAFA-02A2-4897-9E74-29533E054D91}" dt="2019-07-09T20:57:49.003" v="5017"/>
          <ac:picMkLst>
            <pc:docMk/>
            <pc:sldMk cId="1117949407" sldId="276"/>
            <ac:picMk id="5" creationId="{0EE23E73-899E-4F3C-981F-5290A5A19C05}"/>
          </ac:picMkLst>
        </pc:picChg>
        <pc:picChg chg="mod">
          <ac:chgData name="Edie Watson" userId="633f9de347a46831" providerId="LiveId" clId="{479BEAFA-02A2-4897-9E74-29533E054D91}" dt="2019-07-18T02:46:27.279" v="5044" actId="1076"/>
          <ac:picMkLst>
            <pc:docMk/>
            <pc:sldMk cId="1117949407" sldId="276"/>
            <ac:picMk id="6" creationId="{AA907017-B148-4D8D-9A38-638D478AE92F}"/>
          </ac:picMkLst>
        </pc:picChg>
      </pc:sldChg>
      <pc:sldChg chg="addSp modSp add">
        <pc:chgData name="Edie Watson" userId="633f9de347a46831" providerId="LiveId" clId="{479BEAFA-02A2-4897-9E74-29533E054D91}" dt="2019-07-21T17:22:46.350" v="5092" actId="1076"/>
        <pc:sldMkLst>
          <pc:docMk/>
          <pc:sldMk cId="2998172425" sldId="277"/>
        </pc:sldMkLst>
        <pc:spChg chg="add mod">
          <ac:chgData name="Edie Watson" userId="633f9de347a46831" providerId="LiveId" clId="{479BEAFA-02A2-4897-9E74-29533E054D91}" dt="2019-07-21T17:22:46.350" v="5092" actId="1076"/>
          <ac:spMkLst>
            <pc:docMk/>
            <pc:sldMk cId="2998172425" sldId="277"/>
            <ac:spMk id="7" creationId="{E58DFC2D-D76D-4F01-93BF-2AF708ADDC02}"/>
          </ac:spMkLst>
        </pc:spChg>
        <pc:picChg chg="add mod">
          <ac:chgData name="Edie Watson" userId="633f9de347a46831" providerId="LiveId" clId="{479BEAFA-02A2-4897-9E74-29533E054D91}" dt="2019-07-09T20:59:45.505" v="5025" actId="1076"/>
          <ac:picMkLst>
            <pc:docMk/>
            <pc:sldMk cId="2998172425" sldId="277"/>
            <ac:picMk id="3" creationId="{CD94CE1E-DFCE-4343-A122-D2522F63574F}"/>
          </ac:picMkLst>
        </pc:picChg>
        <pc:picChg chg="add mod">
          <ac:chgData name="Edie Watson" userId="633f9de347a46831" providerId="LiveId" clId="{479BEAFA-02A2-4897-9E74-29533E054D91}" dt="2019-07-09T20:59:48.397" v="5026" actId="1076"/>
          <ac:picMkLst>
            <pc:docMk/>
            <pc:sldMk cId="2998172425" sldId="277"/>
            <ac:picMk id="5" creationId="{E5080A24-5040-4616-9DA7-1AACF5FB9B7D}"/>
          </ac:picMkLst>
        </pc:picChg>
        <pc:picChg chg="mod">
          <ac:chgData name="Edie Watson" userId="633f9de347a46831" providerId="LiveId" clId="{479BEAFA-02A2-4897-9E74-29533E054D91}" dt="2019-07-18T02:48:34.321" v="5047" actId="1076"/>
          <ac:picMkLst>
            <pc:docMk/>
            <pc:sldMk cId="2998172425" sldId="277"/>
            <ac:picMk id="6" creationId="{DE7B7585-6390-4464-894C-4FAF11F85A15}"/>
          </ac:picMkLst>
        </pc:pic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7/8/2019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7/8/2019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dirty="0"/>
              <a:t>7/8/2019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7/8/2019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7/8/2019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7/8/2019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7/8/2019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C68B11-C5A8-448C-8CE9-B1A273C79CFC}" type="datetimeFigureOut">
              <a:rPr lang="en-US" dirty="0"/>
              <a:t>7/8/2019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7/8/2019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7/8/2019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7/8/2019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7/8/2019</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3.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3.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3.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3.png"/><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3.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3.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3.png"/><Relationship Id="rId4" Type="http://schemas.openxmlformats.org/officeDocument/2006/relationships/image" Target="../media/image25.jp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3.png"/><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5056F-E57A-49A8-B5BB-D6AB6CD67CB1}"/>
              </a:ext>
            </a:extLst>
          </p:cNvPr>
          <p:cNvSpPr>
            <a:spLocks noGrp="1"/>
          </p:cNvSpPr>
          <p:nvPr>
            <p:ph type="ctrTitle"/>
          </p:nvPr>
        </p:nvSpPr>
        <p:spPr/>
        <p:txBody>
          <a:bodyPr/>
          <a:lstStyle/>
          <a:p>
            <a:r>
              <a:rPr lang="en-US" dirty="0"/>
              <a:t>Mobile apps for healthcare</a:t>
            </a:r>
          </a:p>
        </p:txBody>
      </p:sp>
      <p:sp>
        <p:nvSpPr>
          <p:cNvPr id="3" name="Subtitle 2">
            <a:extLst>
              <a:ext uri="{FF2B5EF4-FFF2-40B4-BE49-F238E27FC236}">
                <a16:creationId xmlns:a16="http://schemas.microsoft.com/office/drawing/2014/main" id="{5038AE24-9191-4200-83B1-69F78E866D50}"/>
              </a:ext>
            </a:extLst>
          </p:cNvPr>
          <p:cNvSpPr>
            <a:spLocks noGrp="1"/>
          </p:cNvSpPr>
          <p:nvPr>
            <p:ph type="subTitle" idx="1"/>
          </p:nvPr>
        </p:nvSpPr>
        <p:spPr/>
        <p:txBody>
          <a:bodyPr/>
          <a:lstStyle/>
          <a:p>
            <a:r>
              <a:rPr lang="en-US" dirty="0"/>
              <a:t>Edie Watson, BSN, RN</a:t>
            </a:r>
          </a:p>
        </p:txBody>
      </p:sp>
      <p:pic>
        <p:nvPicPr>
          <p:cNvPr id="4" name="Slide 1">
            <a:hlinkClick r:id="" action="ppaction://media"/>
            <a:extLst>
              <a:ext uri="{FF2B5EF4-FFF2-40B4-BE49-F238E27FC236}">
                <a16:creationId xmlns:a16="http://schemas.microsoft.com/office/drawing/2014/main" id="{5455005E-6994-4659-996B-FCBF9992E4A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07800" y="6219977"/>
            <a:ext cx="406400" cy="406400"/>
          </a:xfrm>
          <a:prstGeom prst="rect">
            <a:avLst/>
          </a:prstGeom>
        </p:spPr>
      </p:pic>
    </p:spTree>
    <p:extLst>
      <p:ext uri="{BB962C8B-B14F-4D97-AF65-F5344CB8AC3E}">
        <p14:creationId xmlns:p14="http://schemas.microsoft.com/office/powerpoint/2010/main" val="2824686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0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20CA3-D703-476E-AF2B-2A37FEAEB7FF}"/>
              </a:ext>
            </a:extLst>
          </p:cNvPr>
          <p:cNvSpPr>
            <a:spLocks noGrp="1"/>
          </p:cNvSpPr>
          <p:nvPr>
            <p:ph type="title"/>
          </p:nvPr>
        </p:nvSpPr>
        <p:spPr/>
        <p:txBody>
          <a:bodyPr/>
          <a:lstStyle/>
          <a:p>
            <a:r>
              <a:rPr lang="en-US" dirty="0"/>
              <a:t>Mobile apps for healthcare</a:t>
            </a:r>
          </a:p>
        </p:txBody>
      </p:sp>
      <p:sp>
        <p:nvSpPr>
          <p:cNvPr id="3" name="Content Placeholder 2">
            <a:extLst>
              <a:ext uri="{FF2B5EF4-FFF2-40B4-BE49-F238E27FC236}">
                <a16:creationId xmlns:a16="http://schemas.microsoft.com/office/drawing/2014/main" id="{701C00F4-B7DE-45D2-BC39-3BBB73961C5D}"/>
              </a:ext>
            </a:extLst>
          </p:cNvPr>
          <p:cNvSpPr>
            <a:spLocks noGrp="1"/>
          </p:cNvSpPr>
          <p:nvPr>
            <p:ph idx="1"/>
          </p:nvPr>
        </p:nvSpPr>
        <p:spPr/>
        <p:txBody>
          <a:bodyPr/>
          <a:lstStyle/>
          <a:p>
            <a:pPr>
              <a:buFont typeface="Wingdings" panose="05000000000000000000" pitchFamily="2" charset="2"/>
              <a:buChar char="§"/>
            </a:pPr>
            <a:r>
              <a:rPr lang="en-US" dirty="0"/>
              <a:t>There are provider focused apps and patient focused apps</a:t>
            </a:r>
          </a:p>
          <a:p>
            <a:pPr>
              <a:buFont typeface="Wingdings" panose="05000000000000000000" pitchFamily="2" charset="2"/>
              <a:buChar char="§"/>
            </a:pPr>
            <a:r>
              <a:rPr lang="en-US" dirty="0"/>
              <a:t>It is becoming more and more necessary to incorporate technology into our care</a:t>
            </a:r>
          </a:p>
          <a:p>
            <a:pPr>
              <a:buFont typeface="Wingdings" panose="05000000000000000000" pitchFamily="2" charset="2"/>
              <a:buChar char="§"/>
            </a:pPr>
            <a:r>
              <a:rPr lang="en-US" dirty="0"/>
              <a:t>Many apps have not been studied and do not have evidence that they are of benefit, but providers can still use their own judgment when deciding which apps to share with patients</a:t>
            </a:r>
          </a:p>
          <a:p>
            <a:pPr>
              <a:buFont typeface="Wingdings" panose="05000000000000000000" pitchFamily="2" charset="2"/>
              <a:buChar char="§"/>
            </a:pPr>
            <a:r>
              <a:rPr lang="en-US" dirty="0"/>
              <a:t>Patient focused healthcare apps should:</a:t>
            </a:r>
          </a:p>
          <a:p>
            <a:pPr lvl="1">
              <a:buFont typeface="Wingdings" panose="05000000000000000000" pitchFamily="2" charset="2"/>
              <a:buChar char="§"/>
            </a:pPr>
            <a:r>
              <a:rPr lang="en-US" dirty="0"/>
              <a:t>Be easy to use and straight-forward for patients of all education levels</a:t>
            </a:r>
          </a:p>
          <a:p>
            <a:pPr lvl="1">
              <a:buFont typeface="Wingdings" panose="05000000000000000000" pitchFamily="2" charset="2"/>
              <a:buChar char="§"/>
            </a:pPr>
            <a:r>
              <a:rPr lang="en-US" dirty="0"/>
              <a:t>Have a way of maintaining patient privacy and security of information</a:t>
            </a:r>
          </a:p>
          <a:p>
            <a:pPr lvl="1">
              <a:buFont typeface="Wingdings" panose="05000000000000000000" pitchFamily="2" charset="2"/>
              <a:buChar char="§"/>
            </a:pPr>
            <a:r>
              <a:rPr lang="en-US" dirty="0"/>
              <a:t>Reflect accurate health information</a:t>
            </a:r>
          </a:p>
          <a:p>
            <a:pPr lvl="1">
              <a:buFont typeface="Wingdings" panose="05000000000000000000" pitchFamily="2" charset="2"/>
              <a:buChar char="§"/>
            </a:pPr>
            <a:endParaRPr lang="en-US" dirty="0"/>
          </a:p>
        </p:txBody>
      </p:sp>
      <p:pic>
        <p:nvPicPr>
          <p:cNvPr id="4" name="2">
            <a:hlinkClick r:id="" action="ppaction://media"/>
            <a:extLst>
              <a:ext uri="{FF2B5EF4-FFF2-40B4-BE49-F238E27FC236}">
                <a16:creationId xmlns:a16="http://schemas.microsoft.com/office/drawing/2014/main" id="{CF3ABEE7-DE40-4608-9C1C-3494424F981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31074" y="6175255"/>
            <a:ext cx="406400" cy="406400"/>
          </a:xfrm>
          <a:prstGeom prst="rect">
            <a:avLst/>
          </a:prstGeom>
        </p:spPr>
      </p:pic>
    </p:spTree>
    <p:extLst>
      <p:ext uri="{BB962C8B-B14F-4D97-AF65-F5344CB8AC3E}">
        <p14:creationId xmlns:p14="http://schemas.microsoft.com/office/powerpoint/2010/main" val="2301680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8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8F994-D850-425C-9A04-B6383A7B5BD7}"/>
              </a:ext>
            </a:extLst>
          </p:cNvPr>
          <p:cNvSpPr>
            <a:spLocks noGrp="1"/>
          </p:cNvSpPr>
          <p:nvPr>
            <p:ph type="title"/>
          </p:nvPr>
        </p:nvSpPr>
        <p:spPr/>
        <p:txBody>
          <a:bodyPr/>
          <a:lstStyle/>
          <a:p>
            <a:r>
              <a:rPr lang="en-US" dirty="0"/>
              <a:t>Women’s health apps</a:t>
            </a:r>
          </a:p>
        </p:txBody>
      </p:sp>
      <p:sp>
        <p:nvSpPr>
          <p:cNvPr id="3" name="Content Placeholder 2">
            <a:extLst>
              <a:ext uri="{FF2B5EF4-FFF2-40B4-BE49-F238E27FC236}">
                <a16:creationId xmlns:a16="http://schemas.microsoft.com/office/drawing/2014/main" id="{CB502729-3FA9-45B2-9E19-380271414295}"/>
              </a:ext>
            </a:extLst>
          </p:cNvPr>
          <p:cNvSpPr>
            <a:spLocks noGrp="1"/>
          </p:cNvSpPr>
          <p:nvPr>
            <p:ph sz="half" idx="1"/>
          </p:nvPr>
        </p:nvSpPr>
        <p:spPr/>
        <p:txBody>
          <a:bodyPr/>
          <a:lstStyle/>
          <a:p>
            <a:pPr>
              <a:buFont typeface="Wingdings" panose="05000000000000000000" pitchFamily="2" charset="2"/>
              <a:buChar char="§"/>
            </a:pPr>
            <a:r>
              <a:rPr lang="en-US" dirty="0"/>
              <a:t>There are many different apps for tracking periods, ovulation, pregnancy, and parenting milestones</a:t>
            </a:r>
          </a:p>
          <a:p>
            <a:pPr>
              <a:buFont typeface="Wingdings" panose="05000000000000000000" pitchFamily="2" charset="2"/>
              <a:buChar char="§"/>
            </a:pPr>
            <a:r>
              <a:rPr lang="en-US" dirty="0"/>
              <a:t>Many apps are marketed as helping women prevent or achieve pregnancy, depending on their goals</a:t>
            </a:r>
          </a:p>
        </p:txBody>
      </p:sp>
      <p:pic>
        <p:nvPicPr>
          <p:cNvPr id="5" name="Content Placeholder 4">
            <a:extLst>
              <a:ext uri="{FF2B5EF4-FFF2-40B4-BE49-F238E27FC236}">
                <a16:creationId xmlns:a16="http://schemas.microsoft.com/office/drawing/2014/main" id="{70E84926-8917-45AA-92D4-41297BCD97C2}"/>
              </a:ext>
            </a:extLst>
          </p:cNvPr>
          <p:cNvPicPr>
            <a:picLocks noGrp="1" noChangeAspect="1"/>
          </p:cNvPicPr>
          <p:nvPr>
            <p:ph sz="half" idx="2"/>
          </p:nvPr>
        </p:nvPicPr>
        <p:blipFill rotWithShape="1">
          <a:blip r:embed="rId4"/>
          <a:srcRect l="15299" t="22604" r="66336" b="50012"/>
          <a:stretch/>
        </p:blipFill>
        <p:spPr>
          <a:xfrm>
            <a:off x="6652466" y="4076014"/>
            <a:ext cx="2399567" cy="2385394"/>
          </a:xfrm>
          <a:prstGeom prst="rect">
            <a:avLst/>
          </a:prstGeom>
        </p:spPr>
      </p:pic>
      <p:pic>
        <p:nvPicPr>
          <p:cNvPr id="6" name="Content Placeholder 3">
            <a:extLst>
              <a:ext uri="{FF2B5EF4-FFF2-40B4-BE49-F238E27FC236}">
                <a16:creationId xmlns:a16="http://schemas.microsoft.com/office/drawing/2014/main" id="{50207D38-5F16-425E-8964-BE04128A9AC3}"/>
              </a:ext>
            </a:extLst>
          </p:cNvPr>
          <p:cNvPicPr>
            <a:picLocks noChangeAspect="1"/>
          </p:cNvPicPr>
          <p:nvPr/>
        </p:nvPicPr>
        <p:blipFill rotWithShape="1">
          <a:blip r:embed="rId5"/>
          <a:srcRect l="15949" t="23500" r="66951" b="51649"/>
          <a:stretch/>
        </p:blipFill>
        <p:spPr>
          <a:xfrm>
            <a:off x="8792259" y="252594"/>
            <a:ext cx="2234437" cy="2164859"/>
          </a:xfrm>
          <a:prstGeom prst="rect">
            <a:avLst/>
          </a:prstGeom>
        </p:spPr>
      </p:pic>
      <p:pic>
        <p:nvPicPr>
          <p:cNvPr id="4" name="Picture 3">
            <a:extLst>
              <a:ext uri="{FF2B5EF4-FFF2-40B4-BE49-F238E27FC236}">
                <a16:creationId xmlns:a16="http://schemas.microsoft.com/office/drawing/2014/main" id="{B74656D2-7CC5-4407-AD2C-EF16FE8D7A65}"/>
              </a:ext>
            </a:extLst>
          </p:cNvPr>
          <p:cNvPicPr>
            <a:picLocks noChangeAspect="1"/>
          </p:cNvPicPr>
          <p:nvPr/>
        </p:nvPicPr>
        <p:blipFill rotWithShape="1">
          <a:blip r:embed="rId6"/>
          <a:srcRect l="62119" t="63780" r="26356" b="16270"/>
          <a:stretch/>
        </p:blipFill>
        <p:spPr>
          <a:xfrm>
            <a:off x="9137934" y="2541312"/>
            <a:ext cx="2260220" cy="2608204"/>
          </a:xfrm>
          <a:prstGeom prst="rect">
            <a:avLst/>
          </a:prstGeom>
        </p:spPr>
      </p:pic>
      <p:pic>
        <p:nvPicPr>
          <p:cNvPr id="7" name="Picture 6">
            <a:extLst>
              <a:ext uri="{FF2B5EF4-FFF2-40B4-BE49-F238E27FC236}">
                <a16:creationId xmlns:a16="http://schemas.microsoft.com/office/drawing/2014/main" id="{DC630F4D-6599-41F7-A960-11963DFC9140}"/>
              </a:ext>
            </a:extLst>
          </p:cNvPr>
          <p:cNvPicPr>
            <a:picLocks noChangeAspect="1"/>
          </p:cNvPicPr>
          <p:nvPr/>
        </p:nvPicPr>
        <p:blipFill rotWithShape="1">
          <a:blip r:embed="rId6"/>
          <a:srcRect l="62119" t="44110" r="26356" b="35940"/>
          <a:stretch/>
        </p:blipFill>
        <p:spPr>
          <a:xfrm>
            <a:off x="6237416" y="1467028"/>
            <a:ext cx="2171438" cy="2505753"/>
          </a:xfrm>
          <a:prstGeom prst="rect">
            <a:avLst/>
          </a:prstGeom>
        </p:spPr>
      </p:pic>
      <p:pic>
        <p:nvPicPr>
          <p:cNvPr id="8" name="Picture 7">
            <a:extLst>
              <a:ext uri="{FF2B5EF4-FFF2-40B4-BE49-F238E27FC236}">
                <a16:creationId xmlns:a16="http://schemas.microsoft.com/office/drawing/2014/main" id="{44EB68C7-21BC-4AFE-A7CB-50A1C1164510}"/>
              </a:ext>
            </a:extLst>
          </p:cNvPr>
          <p:cNvPicPr>
            <a:picLocks noChangeAspect="1"/>
          </p:cNvPicPr>
          <p:nvPr/>
        </p:nvPicPr>
        <p:blipFill rotWithShape="1">
          <a:blip r:embed="rId6"/>
          <a:srcRect l="62119" t="25062" r="26356" b="56692"/>
          <a:stretch/>
        </p:blipFill>
        <p:spPr>
          <a:xfrm>
            <a:off x="4152774" y="4297680"/>
            <a:ext cx="2260221" cy="2385394"/>
          </a:xfrm>
          <a:prstGeom prst="rect">
            <a:avLst/>
          </a:prstGeom>
        </p:spPr>
      </p:pic>
      <p:pic>
        <p:nvPicPr>
          <p:cNvPr id="9" name="Recorded Sound">
            <a:hlinkClick r:id="" action="ppaction://media"/>
            <a:extLst>
              <a:ext uri="{FF2B5EF4-FFF2-40B4-BE49-F238E27FC236}">
                <a16:creationId xmlns:a16="http://schemas.microsoft.com/office/drawing/2014/main" id="{A6E44570-123E-4C21-AD53-63819A4B939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76072" y="6055008"/>
            <a:ext cx="406400" cy="406400"/>
          </a:xfrm>
          <a:prstGeom prst="rect">
            <a:avLst/>
          </a:prstGeom>
        </p:spPr>
      </p:pic>
      <p:sp>
        <p:nvSpPr>
          <p:cNvPr id="10" name="TextBox 9">
            <a:extLst>
              <a:ext uri="{FF2B5EF4-FFF2-40B4-BE49-F238E27FC236}">
                <a16:creationId xmlns:a16="http://schemas.microsoft.com/office/drawing/2014/main" id="{59F9A453-877D-4450-8496-2F58DEE52109}"/>
              </a:ext>
            </a:extLst>
          </p:cNvPr>
          <p:cNvSpPr txBox="1"/>
          <p:nvPr/>
        </p:nvSpPr>
        <p:spPr>
          <a:xfrm>
            <a:off x="177799" y="6372649"/>
            <a:ext cx="5362647" cy="261610"/>
          </a:xfrm>
          <a:prstGeom prst="rect">
            <a:avLst/>
          </a:prstGeom>
          <a:noFill/>
        </p:spPr>
        <p:txBody>
          <a:bodyPr wrap="square" rtlCol="0">
            <a:spAutoFit/>
          </a:bodyPr>
          <a:lstStyle/>
          <a:p>
            <a:r>
              <a:rPr lang="en-US" sz="1100" dirty="0"/>
              <a:t>(</a:t>
            </a:r>
            <a:r>
              <a:rPr lang="en-US" sz="1100" dirty="0" err="1"/>
              <a:t>Biowink</a:t>
            </a:r>
            <a:r>
              <a:rPr lang="en-US" sz="1100" dirty="0"/>
              <a:t>, 2019; Flo Health, 2019; </a:t>
            </a:r>
            <a:r>
              <a:rPr lang="en-US" sz="1100" dirty="0" err="1"/>
              <a:t>Ovuline</a:t>
            </a:r>
            <a:r>
              <a:rPr lang="en-US" sz="1100" dirty="0"/>
              <a:t>, 2018a; </a:t>
            </a:r>
            <a:r>
              <a:rPr lang="en-US" sz="1100" dirty="0" err="1"/>
              <a:t>Ovuline</a:t>
            </a:r>
            <a:r>
              <a:rPr lang="en-US" sz="1100" dirty="0"/>
              <a:t>, 2018b; </a:t>
            </a:r>
            <a:r>
              <a:rPr lang="en-US" sz="1100" dirty="0" err="1"/>
              <a:t>Ovuline</a:t>
            </a:r>
            <a:r>
              <a:rPr lang="en-US" sz="1100" dirty="0"/>
              <a:t>, 2018c)</a:t>
            </a:r>
          </a:p>
        </p:txBody>
      </p:sp>
    </p:spTree>
    <p:extLst>
      <p:ext uri="{BB962C8B-B14F-4D97-AF65-F5344CB8AC3E}">
        <p14:creationId xmlns:p14="http://schemas.microsoft.com/office/powerpoint/2010/main" val="576580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58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16827-9609-4907-B6C4-26CF72D4922D}"/>
              </a:ext>
            </a:extLst>
          </p:cNvPr>
          <p:cNvSpPr>
            <a:spLocks noGrp="1"/>
          </p:cNvSpPr>
          <p:nvPr>
            <p:ph type="title"/>
          </p:nvPr>
        </p:nvSpPr>
        <p:spPr/>
        <p:txBody>
          <a:bodyPr/>
          <a:lstStyle/>
          <a:p>
            <a:r>
              <a:rPr lang="en-US" dirty="0"/>
              <a:t>Clue</a:t>
            </a:r>
          </a:p>
        </p:txBody>
      </p:sp>
      <p:sp>
        <p:nvSpPr>
          <p:cNvPr id="3" name="Content Placeholder 2">
            <a:extLst>
              <a:ext uri="{FF2B5EF4-FFF2-40B4-BE49-F238E27FC236}">
                <a16:creationId xmlns:a16="http://schemas.microsoft.com/office/drawing/2014/main" id="{2CCB098B-E5F6-421A-82EB-B54EAA8967B2}"/>
              </a:ext>
            </a:extLst>
          </p:cNvPr>
          <p:cNvSpPr>
            <a:spLocks noGrp="1"/>
          </p:cNvSpPr>
          <p:nvPr>
            <p:ph sz="half" idx="1"/>
          </p:nvPr>
        </p:nvSpPr>
        <p:spPr>
          <a:xfrm>
            <a:off x="1024128" y="1928490"/>
            <a:ext cx="10670568" cy="4023360"/>
          </a:xfrm>
        </p:spPr>
        <p:txBody>
          <a:bodyPr>
            <a:normAutofit/>
          </a:bodyPr>
          <a:lstStyle/>
          <a:p>
            <a:pPr>
              <a:buFont typeface="Wingdings" panose="05000000000000000000" pitchFamily="2" charset="2"/>
              <a:buChar char="§"/>
            </a:pPr>
            <a:r>
              <a:rPr lang="en-US" sz="1800" dirty="0"/>
              <a:t>Tracks cycles and symptoms</a:t>
            </a:r>
          </a:p>
          <a:p>
            <a:pPr lvl="1">
              <a:buFont typeface="Wingdings" panose="05000000000000000000" pitchFamily="2" charset="2"/>
              <a:buChar char="§"/>
            </a:pPr>
            <a:r>
              <a:rPr lang="en-US" dirty="0"/>
              <a:t>Headaches</a:t>
            </a:r>
          </a:p>
          <a:p>
            <a:pPr lvl="1">
              <a:buFont typeface="Wingdings" panose="05000000000000000000" pitchFamily="2" charset="2"/>
              <a:buChar char="§"/>
            </a:pPr>
            <a:r>
              <a:rPr lang="en-US" dirty="0"/>
              <a:t>Cramps</a:t>
            </a:r>
          </a:p>
          <a:p>
            <a:pPr lvl="1">
              <a:buFont typeface="Wingdings" panose="05000000000000000000" pitchFamily="2" charset="2"/>
              <a:buChar char="§"/>
            </a:pPr>
            <a:r>
              <a:rPr lang="en-US" dirty="0"/>
              <a:t>Acne</a:t>
            </a:r>
          </a:p>
          <a:p>
            <a:pPr lvl="1">
              <a:buFont typeface="Wingdings" panose="05000000000000000000" pitchFamily="2" charset="2"/>
              <a:buChar char="§"/>
            </a:pPr>
            <a:r>
              <a:rPr lang="en-US" dirty="0"/>
              <a:t>Mood changes</a:t>
            </a:r>
          </a:p>
          <a:p>
            <a:pPr>
              <a:buFont typeface="Wingdings" panose="05000000000000000000" pitchFamily="2" charset="2"/>
              <a:buChar char="§"/>
            </a:pPr>
            <a:r>
              <a:rPr lang="en-US" sz="1800" dirty="0"/>
              <a:t>Tracking options include sexual activity, work, stress, alcohol, diet, and many more</a:t>
            </a:r>
          </a:p>
          <a:p>
            <a:pPr>
              <a:buFont typeface="Wingdings" panose="05000000000000000000" pitchFamily="2" charset="2"/>
              <a:buChar char="§"/>
            </a:pPr>
            <a:r>
              <a:rPr lang="en-US" sz="1800" dirty="0"/>
              <a:t>References included for educational content, website has plenty of educational resources</a:t>
            </a:r>
          </a:p>
          <a:p>
            <a:pPr>
              <a:buFont typeface="Wingdings" panose="05000000000000000000" pitchFamily="2" charset="2"/>
              <a:buChar char="§"/>
            </a:pPr>
            <a:r>
              <a:rPr lang="en-US" sz="1800" dirty="0"/>
              <a:t>Information on website about data usage and security</a:t>
            </a:r>
          </a:p>
          <a:p>
            <a:pPr lvl="1">
              <a:buFont typeface="Wingdings" panose="05000000000000000000" pitchFamily="2" charset="2"/>
              <a:buChar char="§"/>
            </a:pPr>
            <a:r>
              <a:rPr lang="en-US" dirty="0"/>
              <a:t>Shares deidentified data with selected researchers but does not sell data to advertisers or data brokers</a:t>
            </a:r>
          </a:p>
        </p:txBody>
      </p:sp>
      <p:pic>
        <p:nvPicPr>
          <p:cNvPr id="12" name="Content Placeholder 11">
            <a:extLst>
              <a:ext uri="{FF2B5EF4-FFF2-40B4-BE49-F238E27FC236}">
                <a16:creationId xmlns:a16="http://schemas.microsoft.com/office/drawing/2014/main" id="{174FE37F-82F5-4C5B-A390-E0CB65CDB5EC}"/>
              </a:ext>
            </a:extLst>
          </p:cNvPr>
          <p:cNvPicPr>
            <a:picLocks noGrp="1" noChangeAspect="1"/>
          </p:cNvPicPr>
          <p:nvPr>
            <p:ph sz="half" idx="2"/>
          </p:nvPr>
        </p:nvPicPr>
        <p:blipFill rotWithShape="1">
          <a:blip r:embed="rId4"/>
          <a:srcRect l="17180" t="22604" r="36837" b="49795"/>
          <a:stretch/>
        </p:blipFill>
        <p:spPr>
          <a:xfrm>
            <a:off x="4953849" y="585216"/>
            <a:ext cx="6898975" cy="2760675"/>
          </a:xfrm>
          <a:prstGeom prst="rect">
            <a:avLst/>
          </a:prstGeom>
        </p:spPr>
      </p:pic>
      <p:pic>
        <p:nvPicPr>
          <p:cNvPr id="4" name="Recorded Sound">
            <a:hlinkClick r:id="" action="ppaction://media"/>
            <a:extLst>
              <a:ext uri="{FF2B5EF4-FFF2-40B4-BE49-F238E27FC236}">
                <a16:creationId xmlns:a16="http://schemas.microsoft.com/office/drawing/2014/main" id="{9B7A1BDA-1779-4278-937C-6F07EA6BDA9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09756" y="6229814"/>
            <a:ext cx="406400" cy="406400"/>
          </a:xfrm>
          <a:prstGeom prst="rect">
            <a:avLst/>
          </a:prstGeom>
        </p:spPr>
      </p:pic>
      <p:sp>
        <p:nvSpPr>
          <p:cNvPr id="5" name="TextBox 4">
            <a:extLst>
              <a:ext uri="{FF2B5EF4-FFF2-40B4-BE49-F238E27FC236}">
                <a16:creationId xmlns:a16="http://schemas.microsoft.com/office/drawing/2014/main" id="{10493EE1-0B83-40A2-AFB5-C977AD152C92}"/>
              </a:ext>
            </a:extLst>
          </p:cNvPr>
          <p:cNvSpPr txBox="1"/>
          <p:nvPr/>
        </p:nvSpPr>
        <p:spPr>
          <a:xfrm>
            <a:off x="453763" y="6141979"/>
            <a:ext cx="2956331" cy="261610"/>
          </a:xfrm>
          <a:prstGeom prst="rect">
            <a:avLst/>
          </a:prstGeom>
          <a:noFill/>
        </p:spPr>
        <p:txBody>
          <a:bodyPr wrap="square" rtlCol="0">
            <a:spAutoFit/>
          </a:bodyPr>
          <a:lstStyle/>
          <a:p>
            <a:r>
              <a:rPr lang="en-US" sz="1100" dirty="0"/>
              <a:t>(</a:t>
            </a:r>
            <a:r>
              <a:rPr lang="en-US" sz="1100" dirty="0" err="1"/>
              <a:t>Biowink</a:t>
            </a:r>
            <a:r>
              <a:rPr lang="en-US" sz="1100" dirty="0"/>
              <a:t>, 2019)</a:t>
            </a:r>
          </a:p>
        </p:txBody>
      </p:sp>
    </p:spTree>
    <p:extLst>
      <p:ext uri="{BB962C8B-B14F-4D97-AF65-F5344CB8AC3E}">
        <p14:creationId xmlns:p14="http://schemas.microsoft.com/office/powerpoint/2010/main" val="2323944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5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0B5F06-4449-47D6-9645-65ADC00F4CEB}"/>
              </a:ext>
            </a:extLst>
          </p:cNvPr>
          <p:cNvPicPr>
            <a:picLocks noChangeAspect="1"/>
          </p:cNvPicPr>
          <p:nvPr/>
        </p:nvPicPr>
        <p:blipFill>
          <a:blip r:embed="rId4"/>
          <a:stretch>
            <a:fillRect/>
          </a:stretch>
        </p:blipFill>
        <p:spPr>
          <a:xfrm>
            <a:off x="0" y="0"/>
            <a:ext cx="3855697" cy="6858000"/>
          </a:xfrm>
          <a:prstGeom prst="rect">
            <a:avLst/>
          </a:prstGeom>
        </p:spPr>
      </p:pic>
      <p:pic>
        <p:nvPicPr>
          <p:cNvPr id="6" name="Picture 5">
            <a:extLst>
              <a:ext uri="{FF2B5EF4-FFF2-40B4-BE49-F238E27FC236}">
                <a16:creationId xmlns:a16="http://schemas.microsoft.com/office/drawing/2014/main" id="{EBFE5C81-095F-491D-ABE0-C5FFACC7CD09}"/>
              </a:ext>
            </a:extLst>
          </p:cNvPr>
          <p:cNvPicPr>
            <a:picLocks noChangeAspect="1"/>
          </p:cNvPicPr>
          <p:nvPr/>
        </p:nvPicPr>
        <p:blipFill>
          <a:blip r:embed="rId5"/>
          <a:stretch>
            <a:fillRect/>
          </a:stretch>
        </p:blipFill>
        <p:spPr>
          <a:xfrm>
            <a:off x="4168151" y="0"/>
            <a:ext cx="3855697" cy="6858000"/>
          </a:xfrm>
          <a:prstGeom prst="rect">
            <a:avLst/>
          </a:prstGeom>
        </p:spPr>
      </p:pic>
      <p:pic>
        <p:nvPicPr>
          <p:cNvPr id="8" name="Picture 7">
            <a:extLst>
              <a:ext uri="{FF2B5EF4-FFF2-40B4-BE49-F238E27FC236}">
                <a16:creationId xmlns:a16="http://schemas.microsoft.com/office/drawing/2014/main" id="{4229C6B6-5F70-4807-8DAD-B8BFFBC7638A}"/>
              </a:ext>
            </a:extLst>
          </p:cNvPr>
          <p:cNvPicPr>
            <a:picLocks noChangeAspect="1"/>
          </p:cNvPicPr>
          <p:nvPr/>
        </p:nvPicPr>
        <p:blipFill>
          <a:blip r:embed="rId6"/>
          <a:stretch>
            <a:fillRect/>
          </a:stretch>
        </p:blipFill>
        <p:spPr>
          <a:xfrm>
            <a:off x="8336302" y="0"/>
            <a:ext cx="3855697" cy="6858000"/>
          </a:xfrm>
          <a:prstGeom prst="rect">
            <a:avLst/>
          </a:prstGeom>
        </p:spPr>
      </p:pic>
      <p:pic>
        <p:nvPicPr>
          <p:cNvPr id="2" name="Recorded Sound">
            <a:hlinkClick r:id="" action="ppaction://media"/>
            <a:extLst>
              <a:ext uri="{FF2B5EF4-FFF2-40B4-BE49-F238E27FC236}">
                <a16:creationId xmlns:a16="http://schemas.microsoft.com/office/drawing/2014/main" id="{F696860D-E6F1-4F4B-B304-2D5EDAC9C33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37329" y="6333385"/>
            <a:ext cx="406400" cy="406400"/>
          </a:xfrm>
          <a:prstGeom prst="rect">
            <a:avLst/>
          </a:prstGeom>
        </p:spPr>
      </p:pic>
      <p:sp>
        <p:nvSpPr>
          <p:cNvPr id="3" name="TextBox 2">
            <a:extLst>
              <a:ext uri="{FF2B5EF4-FFF2-40B4-BE49-F238E27FC236}">
                <a16:creationId xmlns:a16="http://schemas.microsoft.com/office/drawing/2014/main" id="{E0A59CA8-D9F3-45D3-91CF-A725E94E4B32}"/>
              </a:ext>
            </a:extLst>
          </p:cNvPr>
          <p:cNvSpPr txBox="1"/>
          <p:nvPr/>
        </p:nvSpPr>
        <p:spPr>
          <a:xfrm>
            <a:off x="106320" y="6470480"/>
            <a:ext cx="2461318" cy="538609"/>
          </a:xfrm>
          <a:prstGeom prst="rect">
            <a:avLst/>
          </a:prstGeom>
          <a:noFill/>
        </p:spPr>
        <p:txBody>
          <a:bodyPr wrap="square" rtlCol="0">
            <a:spAutoFit/>
          </a:bodyPr>
          <a:lstStyle/>
          <a:p>
            <a:r>
              <a:rPr lang="en-US" sz="1100" dirty="0"/>
              <a:t>(</a:t>
            </a:r>
            <a:r>
              <a:rPr lang="en-US" sz="1100" dirty="0" err="1"/>
              <a:t>Biowink</a:t>
            </a:r>
            <a:r>
              <a:rPr lang="en-US" sz="1100" dirty="0"/>
              <a:t>, 2019)</a:t>
            </a:r>
          </a:p>
          <a:p>
            <a:endParaRPr lang="en-US" dirty="0"/>
          </a:p>
        </p:txBody>
      </p:sp>
    </p:spTree>
    <p:extLst>
      <p:ext uri="{BB962C8B-B14F-4D97-AF65-F5344CB8AC3E}">
        <p14:creationId xmlns:p14="http://schemas.microsoft.com/office/powerpoint/2010/main" val="132754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78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5">
            <a:extLst>
              <a:ext uri="{FF2B5EF4-FFF2-40B4-BE49-F238E27FC236}">
                <a16:creationId xmlns:a16="http://schemas.microsoft.com/office/drawing/2014/main" id="{A072E219-EDA5-4B4E-A2CD-ACA77A2D419E}"/>
              </a:ext>
            </a:extLst>
          </p:cNvPr>
          <p:cNvPicPr>
            <a:picLocks noChangeAspect="1"/>
          </p:cNvPicPr>
          <p:nvPr/>
        </p:nvPicPr>
        <p:blipFill>
          <a:blip r:embed="rId4"/>
          <a:stretch>
            <a:fillRect/>
          </a:stretch>
        </p:blipFill>
        <p:spPr>
          <a:xfrm>
            <a:off x="1" y="0"/>
            <a:ext cx="12192000" cy="6858000"/>
          </a:xfrm>
          <a:prstGeom prst="rect">
            <a:avLst/>
          </a:prstGeom>
        </p:spPr>
      </p:pic>
      <p:pic>
        <p:nvPicPr>
          <p:cNvPr id="3" name="Recorded Sound">
            <a:hlinkClick r:id="" action="ppaction://media"/>
            <a:extLst>
              <a:ext uri="{FF2B5EF4-FFF2-40B4-BE49-F238E27FC236}">
                <a16:creationId xmlns:a16="http://schemas.microsoft.com/office/drawing/2014/main" id="{1F5B531A-2F39-484E-B260-A1FAC28195A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71705" y="6147755"/>
            <a:ext cx="406400" cy="406400"/>
          </a:xfrm>
          <a:prstGeom prst="rect">
            <a:avLst/>
          </a:prstGeom>
        </p:spPr>
      </p:pic>
      <p:sp>
        <p:nvSpPr>
          <p:cNvPr id="4" name="TextBox 3">
            <a:extLst>
              <a:ext uri="{FF2B5EF4-FFF2-40B4-BE49-F238E27FC236}">
                <a16:creationId xmlns:a16="http://schemas.microsoft.com/office/drawing/2014/main" id="{5F164A8B-BDD5-42D5-B49E-491E6BDE206D}"/>
              </a:ext>
            </a:extLst>
          </p:cNvPr>
          <p:cNvSpPr txBox="1"/>
          <p:nvPr/>
        </p:nvSpPr>
        <p:spPr>
          <a:xfrm>
            <a:off x="213895" y="6319391"/>
            <a:ext cx="2722574" cy="538609"/>
          </a:xfrm>
          <a:prstGeom prst="rect">
            <a:avLst/>
          </a:prstGeom>
          <a:noFill/>
        </p:spPr>
        <p:txBody>
          <a:bodyPr wrap="square" rtlCol="0">
            <a:spAutoFit/>
          </a:bodyPr>
          <a:lstStyle/>
          <a:p>
            <a:r>
              <a:rPr lang="en-US" sz="1100" dirty="0"/>
              <a:t>(</a:t>
            </a:r>
            <a:r>
              <a:rPr lang="en-US" sz="1100" dirty="0" err="1"/>
              <a:t>Biowink</a:t>
            </a:r>
            <a:r>
              <a:rPr lang="en-US" sz="1100" dirty="0"/>
              <a:t>, 2019)</a:t>
            </a:r>
          </a:p>
          <a:p>
            <a:endParaRPr lang="en-US" dirty="0"/>
          </a:p>
        </p:txBody>
      </p:sp>
    </p:spTree>
    <p:extLst>
      <p:ext uri="{BB962C8B-B14F-4D97-AF65-F5344CB8AC3E}">
        <p14:creationId xmlns:p14="http://schemas.microsoft.com/office/powerpoint/2010/main" val="47809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50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16827-9609-4907-B6C4-26CF72D4922D}"/>
              </a:ext>
            </a:extLst>
          </p:cNvPr>
          <p:cNvSpPr>
            <a:spLocks noGrp="1"/>
          </p:cNvSpPr>
          <p:nvPr>
            <p:ph type="title"/>
          </p:nvPr>
        </p:nvSpPr>
        <p:spPr/>
        <p:txBody>
          <a:bodyPr/>
          <a:lstStyle/>
          <a:p>
            <a:r>
              <a:rPr lang="en-US" dirty="0"/>
              <a:t>FLO</a:t>
            </a:r>
          </a:p>
        </p:txBody>
      </p:sp>
      <p:sp>
        <p:nvSpPr>
          <p:cNvPr id="3" name="Content Placeholder 2">
            <a:extLst>
              <a:ext uri="{FF2B5EF4-FFF2-40B4-BE49-F238E27FC236}">
                <a16:creationId xmlns:a16="http://schemas.microsoft.com/office/drawing/2014/main" id="{2CCB098B-E5F6-421A-82EB-B54EAA8967B2}"/>
              </a:ext>
            </a:extLst>
          </p:cNvPr>
          <p:cNvSpPr>
            <a:spLocks noGrp="1"/>
          </p:cNvSpPr>
          <p:nvPr>
            <p:ph sz="half" idx="1"/>
          </p:nvPr>
        </p:nvSpPr>
        <p:spPr>
          <a:xfrm>
            <a:off x="872874" y="2084832"/>
            <a:ext cx="10670568" cy="4023360"/>
          </a:xfrm>
        </p:spPr>
        <p:txBody>
          <a:bodyPr>
            <a:normAutofit/>
          </a:bodyPr>
          <a:lstStyle/>
          <a:p>
            <a:pPr>
              <a:buFont typeface="Wingdings" panose="05000000000000000000" pitchFamily="2" charset="2"/>
              <a:buChar char="§"/>
            </a:pPr>
            <a:r>
              <a:rPr lang="en-US" sz="1800" dirty="0"/>
              <a:t>Tracks cycles and symptoms in same manner as Clue</a:t>
            </a:r>
          </a:p>
          <a:p>
            <a:pPr>
              <a:buFont typeface="Wingdings" panose="05000000000000000000" pitchFamily="2" charset="2"/>
              <a:buChar char="§"/>
            </a:pPr>
            <a:r>
              <a:rPr lang="en-US" sz="1800" dirty="0"/>
              <a:t>“Pregnancy Mode”</a:t>
            </a:r>
          </a:p>
          <a:p>
            <a:pPr lvl="1">
              <a:buFont typeface="Wingdings" panose="05000000000000000000" pitchFamily="2" charset="2"/>
              <a:buChar char="§"/>
            </a:pPr>
            <a:r>
              <a:rPr lang="en-US" sz="1400" dirty="0"/>
              <a:t>Tracks baby’s development</a:t>
            </a:r>
          </a:p>
          <a:p>
            <a:pPr lvl="1">
              <a:buFont typeface="Wingdings" panose="05000000000000000000" pitchFamily="2" charset="2"/>
              <a:buChar char="§"/>
            </a:pPr>
            <a:r>
              <a:rPr lang="en-US" sz="1400" dirty="0"/>
              <a:t>Educational resources for pregnancy and parenting</a:t>
            </a:r>
          </a:p>
          <a:p>
            <a:pPr>
              <a:buFont typeface="Wingdings" panose="05000000000000000000" pitchFamily="2" charset="2"/>
              <a:buChar char="§"/>
            </a:pPr>
            <a:r>
              <a:rPr lang="en-US" sz="1800" dirty="0"/>
              <a:t>Online community for chatting and asking questions, users can post questions anonymously</a:t>
            </a:r>
          </a:p>
          <a:p>
            <a:pPr>
              <a:buFont typeface="Wingdings" panose="05000000000000000000" pitchFamily="2" charset="2"/>
              <a:buChar char="§"/>
            </a:pPr>
            <a:r>
              <a:rPr lang="en-US" sz="1800" dirty="0"/>
              <a:t>Medical doctors are on staff and on a board of review to ensure accuracy of information</a:t>
            </a:r>
          </a:p>
          <a:p>
            <a:pPr>
              <a:buFont typeface="Wingdings" panose="05000000000000000000" pitchFamily="2" charset="2"/>
              <a:buChar char="§"/>
            </a:pPr>
            <a:r>
              <a:rPr lang="en-US" sz="1800" dirty="0"/>
              <a:t>Information on website about data usage and security</a:t>
            </a:r>
          </a:p>
          <a:p>
            <a:pPr lvl="1">
              <a:buFont typeface="Wingdings" panose="05000000000000000000" pitchFamily="2" charset="2"/>
              <a:buChar char="§"/>
            </a:pPr>
            <a:r>
              <a:rPr lang="en-US" sz="1400" dirty="0"/>
              <a:t>Sends select information to a company called </a:t>
            </a:r>
            <a:r>
              <a:rPr lang="en-US" sz="1400" dirty="0" err="1"/>
              <a:t>AppsFlyer</a:t>
            </a:r>
            <a:r>
              <a:rPr lang="en-US" sz="1400" dirty="0"/>
              <a:t>, which sends that information to advertisers and social media outlets for the purpose of recruiting new users</a:t>
            </a:r>
          </a:p>
          <a:p>
            <a:pPr lvl="1">
              <a:buFont typeface="Wingdings" panose="05000000000000000000" pitchFamily="2" charset="2"/>
              <a:buChar char="§"/>
            </a:pPr>
            <a:r>
              <a:rPr lang="en-US" sz="1400" dirty="0"/>
              <a:t>This data includes your age, general location, and other “technical identifiers”</a:t>
            </a:r>
          </a:p>
        </p:txBody>
      </p:sp>
      <p:pic>
        <p:nvPicPr>
          <p:cNvPr id="7" name="Content Placeholder 3">
            <a:extLst>
              <a:ext uri="{FF2B5EF4-FFF2-40B4-BE49-F238E27FC236}">
                <a16:creationId xmlns:a16="http://schemas.microsoft.com/office/drawing/2014/main" id="{C0CAD9A1-777B-4EB2-A694-B8FD680320C9}"/>
              </a:ext>
            </a:extLst>
          </p:cNvPr>
          <p:cNvPicPr>
            <a:picLocks noChangeAspect="1"/>
          </p:cNvPicPr>
          <p:nvPr/>
        </p:nvPicPr>
        <p:blipFill rotWithShape="1">
          <a:blip r:embed="rId4"/>
          <a:srcRect l="15949" t="23500" r="38588" b="49667"/>
          <a:stretch/>
        </p:blipFill>
        <p:spPr>
          <a:xfrm>
            <a:off x="5811579" y="585216"/>
            <a:ext cx="5940685" cy="2337564"/>
          </a:xfrm>
          <a:prstGeom prst="rect">
            <a:avLst/>
          </a:prstGeom>
        </p:spPr>
      </p:pic>
      <p:pic>
        <p:nvPicPr>
          <p:cNvPr id="4" name="Recorded Sound">
            <a:hlinkClick r:id="" action="ppaction://media"/>
            <a:extLst>
              <a:ext uri="{FF2B5EF4-FFF2-40B4-BE49-F238E27FC236}">
                <a16:creationId xmlns:a16="http://schemas.microsoft.com/office/drawing/2014/main" id="{9105A911-29B5-450C-AD6C-5CE99AEDA06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44653" y="5996501"/>
            <a:ext cx="406400" cy="406400"/>
          </a:xfrm>
          <a:prstGeom prst="rect">
            <a:avLst/>
          </a:prstGeom>
        </p:spPr>
      </p:pic>
      <p:sp>
        <p:nvSpPr>
          <p:cNvPr id="5" name="TextBox 4">
            <a:extLst>
              <a:ext uri="{FF2B5EF4-FFF2-40B4-BE49-F238E27FC236}">
                <a16:creationId xmlns:a16="http://schemas.microsoft.com/office/drawing/2014/main" id="{0B465AB0-D33F-488A-B012-24355B53BFAC}"/>
              </a:ext>
            </a:extLst>
          </p:cNvPr>
          <p:cNvSpPr txBox="1"/>
          <p:nvPr/>
        </p:nvSpPr>
        <p:spPr>
          <a:xfrm>
            <a:off x="385011" y="6108192"/>
            <a:ext cx="3045708" cy="261610"/>
          </a:xfrm>
          <a:prstGeom prst="rect">
            <a:avLst/>
          </a:prstGeom>
          <a:noFill/>
        </p:spPr>
        <p:txBody>
          <a:bodyPr wrap="square" rtlCol="0">
            <a:spAutoFit/>
          </a:bodyPr>
          <a:lstStyle/>
          <a:p>
            <a:r>
              <a:rPr lang="en-US" sz="1100" dirty="0"/>
              <a:t>(Flo Health, 2019)</a:t>
            </a:r>
          </a:p>
        </p:txBody>
      </p:sp>
    </p:spTree>
    <p:extLst>
      <p:ext uri="{BB962C8B-B14F-4D97-AF65-F5344CB8AC3E}">
        <p14:creationId xmlns:p14="http://schemas.microsoft.com/office/powerpoint/2010/main" val="3755599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0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B5BE7C1-D50D-482E-891B-B600A8385609}"/>
              </a:ext>
            </a:extLst>
          </p:cNvPr>
          <p:cNvPicPr>
            <a:picLocks noChangeAspect="1"/>
          </p:cNvPicPr>
          <p:nvPr/>
        </p:nvPicPr>
        <p:blipFill rotWithShape="1">
          <a:blip r:embed="rId4"/>
          <a:srcRect l="16405" t="31679" r="19702" b="32431"/>
          <a:stretch/>
        </p:blipFill>
        <p:spPr>
          <a:xfrm>
            <a:off x="96391" y="1043310"/>
            <a:ext cx="11999217" cy="4493432"/>
          </a:xfrm>
          <a:prstGeom prst="rect">
            <a:avLst/>
          </a:prstGeom>
        </p:spPr>
      </p:pic>
      <p:pic>
        <p:nvPicPr>
          <p:cNvPr id="3" name="Recorded Sound">
            <a:hlinkClick r:id="" action="ppaction://media"/>
            <a:extLst>
              <a:ext uri="{FF2B5EF4-FFF2-40B4-BE49-F238E27FC236}">
                <a16:creationId xmlns:a16="http://schemas.microsoft.com/office/drawing/2014/main" id="{A024E59D-0B94-4ED9-8865-2BBEEB86B3F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41076" y="6099628"/>
            <a:ext cx="406400" cy="406400"/>
          </a:xfrm>
          <a:prstGeom prst="rect">
            <a:avLst/>
          </a:prstGeom>
        </p:spPr>
      </p:pic>
      <p:sp>
        <p:nvSpPr>
          <p:cNvPr id="4" name="TextBox 3">
            <a:extLst>
              <a:ext uri="{FF2B5EF4-FFF2-40B4-BE49-F238E27FC236}">
                <a16:creationId xmlns:a16="http://schemas.microsoft.com/office/drawing/2014/main" id="{2114F2A7-DC8A-4B75-B5B2-6AA8761EFF5D}"/>
              </a:ext>
            </a:extLst>
          </p:cNvPr>
          <p:cNvSpPr txBox="1"/>
          <p:nvPr/>
        </p:nvSpPr>
        <p:spPr>
          <a:xfrm>
            <a:off x="446888" y="6180794"/>
            <a:ext cx="3155711" cy="538609"/>
          </a:xfrm>
          <a:prstGeom prst="rect">
            <a:avLst/>
          </a:prstGeom>
          <a:noFill/>
        </p:spPr>
        <p:txBody>
          <a:bodyPr wrap="square" rtlCol="0">
            <a:spAutoFit/>
          </a:bodyPr>
          <a:lstStyle/>
          <a:p>
            <a:r>
              <a:rPr lang="en-US" sz="1100" dirty="0"/>
              <a:t>(Flo Health, 2019)</a:t>
            </a:r>
          </a:p>
          <a:p>
            <a:endParaRPr lang="en-US" dirty="0"/>
          </a:p>
        </p:txBody>
      </p:sp>
    </p:spTree>
    <p:extLst>
      <p:ext uri="{BB962C8B-B14F-4D97-AF65-F5344CB8AC3E}">
        <p14:creationId xmlns:p14="http://schemas.microsoft.com/office/powerpoint/2010/main" val="304756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94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35D68FB-1634-4F2F-B2F8-8B106CDA7854}"/>
              </a:ext>
            </a:extLst>
          </p:cNvPr>
          <p:cNvPicPr>
            <a:picLocks noChangeAspect="1"/>
          </p:cNvPicPr>
          <p:nvPr/>
        </p:nvPicPr>
        <p:blipFill rotWithShape="1">
          <a:blip r:embed="rId4"/>
          <a:srcRect l="50752" t="34687" r="17011" b="29724"/>
          <a:stretch/>
        </p:blipFill>
        <p:spPr>
          <a:xfrm>
            <a:off x="4358870" y="707365"/>
            <a:ext cx="6415958" cy="4722069"/>
          </a:xfrm>
          <a:prstGeom prst="rect">
            <a:avLst/>
          </a:prstGeom>
        </p:spPr>
      </p:pic>
      <p:pic>
        <p:nvPicPr>
          <p:cNvPr id="3" name="Picture 2">
            <a:extLst>
              <a:ext uri="{FF2B5EF4-FFF2-40B4-BE49-F238E27FC236}">
                <a16:creationId xmlns:a16="http://schemas.microsoft.com/office/drawing/2014/main" id="{902DDE8C-CA0A-4594-9AC9-3CF8C553F8BB}"/>
              </a:ext>
            </a:extLst>
          </p:cNvPr>
          <p:cNvPicPr>
            <a:picLocks noChangeAspect="1"/>
          </p:cNvPicPr>
          <p:nvPr/>
        </p:nvPicPr>
        <p:blipFill rotWithShape="1">
          <a:blip r:embed="rId4"/>
          <a:srcRect l="17742" t="34687" r="66551" b="29724"/>
          <a:stretch/>
        </p:blipFill>
        <p:spPr>
          <a:xfrm>
            <a:off x="891891" y="701323"/>
            <a:ext cx="3130094" cy="4728111"/>
          </a:xfrm>
          <a:prstGeom prst="rect">
            <a:avLst/>
          </a:prstGeom>
        </p:spPr>
      </p:pic>
      <p:pic>
        <p:nvPicPr>
          <p:cNvPr id="4" name="Recorded Sound">
            <a:hlinkClick r:id="" action="ppaction://media"/>
            <a:extLst>
              <a:ext uri="{FF2B5EF4-FFF2-40B4-BE49-F238E27FC236}">
                <a16:creationId xmlns:a16="http://schemas.microsoft.com/office/drawing/2014/main" id="{33EDDB26-617F-410F-9DBB-3B73D61535E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96698" y="6209631"/>
            <a:ext cx="406400" cy="406400"/>
          </a:xfrm>
          <a:prstGeom prst="rect">
            <a:avLst/>
          </a:prstGeom>
        </p:spPr>
      </p:pic>
      <p:sp>
        <p:nvSpPr>
          <p:cNvPr id="5" name="TextBox 4">
            <a:extLst>
              <a:ext uri="{FF2B5EF4-FFF2-40B4-BE49-F238E27FC236}">
                <a16:creationId xmlns:a16="http://schemas.microsoft.com/office/drawing/2014/main" id="{66C73483-AE20-4A54-8D18-1D2DDE105A35}"/>
              </a:ext>
            </a:extLst>
          </p:cNvPr>
          <p:cNvSpPr txBox="1"/>
          <p:nvPr/>
        </p:nvSpPr>
        <p:spPr>
          <a:xfrm>
            <a:off x="446887" y="6077422"/>
            <a:ext cx="2866954" cy="538609"/>
          </a:xfrm>
          <a:prstGeom prst="rect">
            <a:avLst/>
          </a:prstGeom>
          <a:noFill/>
        </p:spPr>
        <p:txBody>
          <a:bodyPr wrap="square" rtlCol="0">
            <a:spAutoFit/>
          </a:bodyPr>
          <a:lstStyle/>
          <a:p>
            <a:r>
              <a:rPr lang="en-US" sz="1100" dirty="0"/>
              <a:t>(Flo Health, 2019)</a:t>
            </a:r>
          </a:p>
          <a:p>
            <a:endParaRPr lang="en-US" dirty="0"/>
          </a:p>
        </p:txBody>
      </p:sp>
    </p:spTree>
    <p:extLst>
      <p:ext uri="{BB962C8B-B14F-4D97-AF65-F5344CB8AC3E}">
        <p14:creationId xmlns:p14="http://schemas.microsoft.com/office/powerpoint/2010/main" val="1202217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6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16827-9609-4907-B6C4-26CF72D4922D}"/>
              </a:ext>
            </a:extLst>
          </p:cNvPr>
          <p:cNvSpPr>
            <a:spLocks noGrp="1"/>
          </p:cNvSpPr>
          <p:nvPr>
            <p:ph type="title"/>
          </p:nvPr>
        </p:nvSpPr>
        <p:spPr/>
        <p:txBody>
          <a:bodyPr/>
          <a:lstStyle/>
          <a:p>
            <a:r>
              <a:rPr lang="en-US" dirty="0" err="1"/>
              <a:t>OVIa</a:t>
            </a:r>
            <a:r>
              <a:rPr lang="en-US" dirty="0"/>
              <a:t> Health apps</a:t>
            </a:r>
          </a:p>
        </p:txBody>
      </p:sp>
      <p:sp>
        <p:nvSpPr>
          <p:cNvPr id="3" name="Content Placeholder 2">
            <a:extLst>
              <a:ext uri="{FF2B5EF4-FFF2-40B4-BE49-F238E27FC236}">
                <a16:creationId xmlns:a16="http://schemas.microsoft.com/office/drawing/2014/main" id="{2CCB098B-E5F6-421A-82EB-B54EAA8967B2}"/>
              </a:ext>
            </a:extLst>
          </p:cNvPr>
          <p:cNvSpPr>
            <a:spLocks noGrp="1"/>
          </p:cNvSpPr>
          <p:nvPr>
            <p:ph sz="half" idx="1"/>
          </p:nvPr>
        </p:nvSpPr>
        <p:spPr>
          <a:xfrm>
            <a:off x="858206" y="1706696"/>
            <a:ext cx="5387054" cy="4474097"/>
          </a:xfrm>
        </p:spPr>
        <p:txBody>
          <a:bodyPr>
            <a:normAutofit/>
          </a:bodyPr>
          <a:lstStyle/>
          <a:p>
            <a:pPr>
              <a:buFont typeface="Wingdings" panose="05000000000000000000" pitchFamily="2" charset="2"/>
              <a:buChar char="§"/>
            </a:pPr>
            <a:r>
              <a:rPr lang="en-US" sz="1800" dirty="0"/>
              <a:t>Fertility tracks periods and symptoms</a:t>
            </a:r>
          </a:p>
          <a:p>
            <a:pPr lvl="1">
              <a:buFont typeface="Wingdings" panose="05000000000000000000" pitchFamily="2" charset="2"/>
              <a:buChar char="§"/>
            </a:pPr>
            <a:r>
              <a:rPr lang="en-US" sz="1400" dirty="0"/>
              <a:t>Predicts ovulation</a:t>
            </a:r>
          </a:p>
          <a:p>
            <a:pPr lvl="1">
              <a:buFont typeface="Wingdings" panose="05000000000000000000" pitchFamily="2" charset="2"/>
              <a:buChar char="§"/>
            </a:pPr>
            <a:r>
              <a:rPr lang="en-US" sz="1400" dirty="0"/>
              <a:t>Anonymous community to ask questions and chat</a:t>
            </a:r>
          </a:p>
          <a:p>
            <a:pPr lvl="1">
              <a:buFont typeface="Wingdings" panose="05000000000000000000" pitchFamily="2" charset="2"/>
              <a:buChar char="§"/>
            </a:pPr>
            <a:r>
              <a:rPr lang="en-US" sz="1400" dirty="0"/>
              <a:t>Articles and fertility information available in app</a:t>
            </a:r>
          </a:p>
          <a:p>
            <a:pPr>
              <a:buFont typeface="Wingdings" panose="05000000000000000000" pitchFamily="2" charset="2"/>
              <a:buChar char="§"/>
            </a:pPr>
            <a:r>
              <a:rPr lang="en-US" sz="1800" dirty="0"/>
              <a:t>Pregnancy tracks baby’s growth and mom’s symptoms</a:t>
            </a:r>
          </a:p>
          <a:p>
            <a:pPr lvl="1">
              <a:buFont typeface="Wingdings" panose="05000000000000000000" pitchFamily="2" charset="2"/>
              <a:buChar char="§"/>
            </a:pPr>
            <a:r>
              <a:rPr lang="en-US" sz="1400" dirty="0"/>
              <a:t>Food and medication safety</a:t>
            </a:r>
          </a:p>
          <a:p>
            <a:pPr lvl="1">
              <a:buFont typeface="Wingdings" panose="05000000000000000000" pitchFamily="2" charset="2"/>
              <a:buChar char="§"/>
            </a:pPr>
            <a:r>
              <a:rPr lang="en-US" sz="1400" dirty="0"/>
              <a:t>Anonymous community to ask questions and chat</a:t>
            </a:r>
          </a:p>
          <a:p>
            <a:pPr lvl="1">
              <a:buFont typeface="Wingdings" panose="05000000000000000000" pitchFamily="2" charset="2"/>
              <a:buChar char="§"/>
            </a:pPr>
            <a:r>
              <a:rPr lang="en-US" sz="1400" dirty="0"/>
              <a:t>Articles and pregnancy information</a:t>
            </a:r>
          </a:p>
          <a:p>
            <a:pPr>
              <a:buFont typeface="Wingdings" panose="05000000000000000000" pitchFamily="2" charset="2"/>
              <a:buChar char="§"/>
            </a:pPr>
            <a:r>
              <a:rPr lang="en-US" sz="1800" dirty="0"/>
              <a:t>Parenting tracks child’s growth and development</a:t>
            </a:r>
          </a:p>
          <a:p>
            <a:pPr lvl="1">
              <a:buFont typeface="Wingdings" panose="05000000000000000000" pitchFamily="2" charset="2"/>
              <a:buChar char="§"/>
            </a:pPr>
            <a:r>
              <a:rPr lang="en-US" sz="1400" dirty="0"/>
              <a:t>Allows family and friends to follow</a:t>
            </a:r>
          </a:p>
          <a:p>
            <a:pPr lvl="1">
              <a:buFont typeface="Wingdings" panose="05000000000000000000" pitchFamily="2" charset="2"/>
              <a:buChar char="§"/>
            </a:pPr>
            <a:r>
              <a:rPr lang="en-US" sz="1400" dirty="0"/>
              <a:t>Photo and video upload function for memories</a:t>
            </a:r>
            <a:endParaRPr lang="en-US" sz="1800" dirty="0"/>
          </a:p>
          <a:p>
            <a:pPr>
              <a:buFont typeface="Wingdings" panose="05000000000000000000" pitchFamily="2" charset="2"/>
              <a:buChar char="§"/>
            </a:pPr>
            <a:r>
              <a:rPr lang="en-US" sz="1800" dirty="0" err="1"/>
              <a:t>Ovia</a:t>
            </a:r>
            <a:r>
              <a:rPr lang="en-US" sz="1800" dirty="0"/>
              <a:t> offers programs through insurance</a:t>
            </a:r>
          </a:p>
          <a:p>
            <a:pPr>
              <a:buFont typeface="Wingdings" panose="05000000000000000000" pitchFamily="2" charset="2"/>
              <a:buChar char="§"/>
            </a:pPr>
            <a:r>
              <a:rPr lang="en-US" sz="1800" dirty="0"/>
              <a:t>Shares deidentified information with “select partners” for research and advertising</a:t>
            </a:r>
          </a:p>
          <a:p>
            <a:pPr marL="128016" lvl="1" indent="0">
              <a:buNone/>
            </a:pPr>
            <a:endParaRPr lang="en-US" sz="1400" dirty="0"/>
          </a:p>
        </p:txBody>
      </p:sp>
      <p:pic>
        <p:nvPicPr>
          <p:cNvPr id="4" name="Picture 3">
            <a:extLst>
              <a:ext uri="{FF2B5EF4-FFF2-40B4-BE49-F238E27FC236}">
                <a16:creationId xmlns:a16="http://schemas.microsoft.com/office/drawing/2014/main" id="{B2992ED4-E146-40C2-8F74-D9BF67038826}"/>
              </a:ext>
            </a:extLst>
          </p:cNvPr>
          <p:cNvPicPr>
            <a:picLocks noChangeAspect="1"/>
          </p:cNvPicPr>
          <p:nvPr/>
        </p:nvPicPr>
        <p:blipFill rotWithShape="1">
          <a:blip r:embed="rId4"/>
          <a:srcRect l="16405" t="20852" r="39017" b="54286"/>
          <a:stretch/>
        </p:blipFill>
        <p:spPr>
          <a:xfrm>
            <a:off x="6750761" y="513851"/>
            <a:ext cx="4417111" cy="1642345"/>
          </a:xfrm>
          <a:prstGeom prst="rect">
            <a:avLst/>
          </a:prstGeom>
        </p:spPr>
      </p:pic>
      <p:pic>
        <p:nvPicPr>
          <p:cNvPr id="6" name="Picture 5">
            <a:extLst>
              <a:ext uri="{FF2B5EF4-FFF2-40B4-BE49-F238E27FC236}">
                <a16:creationId xmlns:a16="http://schemas.microsoft.com/office/drawing/2014/main" id="{42B0E014-70B4-448B-9A38-ED799FF32BDA}"/>
              </a:ext>
            </a:extLst>
          </p:cNvPr>
          <p:cNvPicPr>
            <a:picLocks noChangeAspect="1"/>
          </p:cNvPicPr>
          <p:nvPr/>
        </p:nvPicPr>
        <p:blipFill rotWithShape="1">
          <a:blip r:embed="rId5"/>
          <a:srcRect l="15803" t="23760" r="43563" b="51479"/>
          <a:stretch/>
        </p:blipFill>
        <p:spPr>
          <a:xfrm>
            <a:off x="6668932" y="2579914"/>
            <a:ext cx="4180115" cy="1698171"/>
          </a:xfrm>
          <a:prstGeom prst="rect">
            <a:avLst/>
          </a:prstGeom>
        </p:spPr>
      </p:pic>
      <p:pic>
        <p:nvPicPr>
          <p:cNvPr id="8" name="Picture 7">
            <a:extLst>
              <a:ext uri="{FF2B5EF4-FFF2-40B4-BE49-F238E27FC236}">
                <a16:creationId xmlns:a16="http://schemas.microsoft.com/office/drawing/2014/main" id="{EC872727-2833-43FC-B3F8-3C9457D10980}"/>
              </a:ext>
            </a:extLst>
          </p:cNvPr>
          <p:cNvPicPr>
            <a:picLocks noChangeAspect="1"/>
          </p:cNvPicPr>
          <p:nvPr/>
        </p:nvPicPr>
        <p:blipFill rotWithShape="1">
          <a:blip r:embed="rId6"/>
          <a:srcRect l="15670" t="23948" r="38215" b="51290"/>
          <a:stretch/>
        </p:blipFill>
        <p:spPr>
          <a:xfrm>
            <a:off x="6668932" y="4574613"/>
            <a:ext cx="4743880" cy="1698171"/>
          </a:xfrm>
          <a:prstGeom prst="rect">
            <a:avLst/>
          </a:prstGeom>
        </p:spPr>
      </p:pic>
      <p:pic>
        <p:nvPicPr>
          <p:cNvPr id="5" name="Recorded Sound">
            <a:hlinkClick r:id="" action="ppaction://media"/>
            <a:extLst>
              <a:ext uri="{FF2B5EF4-FFF2-40B4-BE49-F238E27FC236}">
                <a16:creationId xmlns:a16="http://schemas.microsoft.com/office/drawing/2014/main" id="{83E9FCFB-2AAA-487A-B699-E08671E5330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19126" y="6272784"/>
            <a:ext cx="406400" cy="406400"/>
          </a:xfrm>
          <a:prstGeom prst="rect">
            <a:avLst/>
          </a:prstGeom>
        </p:spPr>
      </p:pic>
      <p:sp>
        <p:nvSpPr>
          <p:cNvPr id="7" name="TextBox 6">
            <a:extLst>
              <a:ext uri="{FF2B5EF4-FFF2-40B4-BE49-F238E27FC236}">
                <a16:creationId xmlns:a16="http://schemas.microsoft.com/office/drawing/2014/main" id="{389E5210-74D5-48B4-8875-1C278E3E2DDD}"/>
              </a:ext>
            </a:extLst>
          </p:cNvPr>
          <p:cNvSpPr txBox="1"/>
          <p:nvPr/>
        </p:nvSpPr>
        <p:spPr>
          <a:xfrm>
            <a:off x="220006" y="6476074"/>
            <a:ext cx="5779741" cy="261610"/>
          </a:xfrm>
          <a:prstGeom prst="rect">
            <a:avLst/>
          </a:prstGeom>
          <a:noFill/>
        </p:spPr>
        <p:txBody>
          <a:bodyPr wrap="square" rtlCol="0">
            <a:spAutoFit/>
          </a:bodyPr>
          <a:lstStyle/>
          <a:p>
            <a:r>
              <a:rPr lang="en-US" sz="1100" dirty="0"/>
              <a:t>(</a:t>
            </a:r>
            <a:r>
              <a:rPr lang="en-US" sz="1100" dirty="0" err="1"/>
              <a:t>Ovuline</a:t>
            </a:r>
            <a:r>
              <a:rPr lang="en-US" sz="1100" dirty="0"/>
              <a:t>, 2018a; </a:t>
            </a:r>
            <a:r>
              <a:rPr lang="en-US" sz="1100" dirty="0" err="1"/>
              <a:t>Ovuline</a:t>
            </a:r>
            <a:r>
              <a:rPr lang="en-US" sz="1100" dirty="0"/>
              <a:t>, 2018b; </a:t>
            </a:r>
            <a:r>
              <a:rPr lang="en-US" sz="1100" dirty="0" err="1"/>
              <a:t>Ovuline</a:t>
            </a:r>
            <a:r>
              <a:rPr lang="en-US" sz="1100" dirty="0"/>
              <a:t>, 2018c)</a:t>
            </a:r>
          </a:p>
        </p:txBody>
      </p:sp>
    </p:spTree>
    <p:extLst>
      <p:ext uri="{BB962C8B-B14F-4D97-AF65-F5344CB8AC3E}">
        <p14:creationId xmlns:p14="http://schemas.microsoft.com/office/powerpoint/2010/main" val="2865562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12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EEA2ADE-C6AA-4E5A-ADA8-BD00091DB7B9}"/>
              </a:ext>
            </a:extLst>
          </p:cNvPr>
          <p:cNvPicPr>
            <a:picLocks noChangeAspect="1"/>
          </p:cNvPicPr>
          <p:nvPr/>
        </p:nvPicPr>
        <p:blipFill rotWithShape="1">
          <a:blip r:embed="rId4"/>
          <a:srcRect l="9053" t="23559" r="58266" b="27619"/>
          <a:stretch/>
        </p:blipFill>
        <p:spPr>
          <a:xfrm>
            <a:off x="3237343" y="126474"/>
            <a:ext cx="5717314" cy="5693935"/>
          </a:xfrm>
          <a:prstGeom prst="rect">
            <a:avLst/>
          </a:prstGeom>
        </p:spPr>
      </p:pic>
      <p:sp>
        <p:nvSpPr>
          <p:cNvPr id="5" name="TextBox 4">
            <a:extLst>
              <a:ext uri="{FF2B5EF4-FFF2-40B4-BE49-F238E27FC236}">
                <a16:creationId xmlns:a16="http://schemas.microsoft.com/office/drawing/2014/main" id="{4AE1A1C4-15F8-45C1-95E0-9C3799354083}"/>
              </a:ext>
            </a:extLst>
          </p:cNvPr>
          <p:cNvSpPr txBox="1"/>
          <p:nvPr/>
        </p:nvSpPr>
        <p:spPr>
          <a:xfrm>
            <a:off x="4943259" y="5820409"/>
            <a:ext cx="2791326" cy="861774"/>
          </a:xfrm>
          <a:prstGeom prst="rect">
            <a:avLst/>
          </a:prstGeom>
          <a:noFill/>
        </p:spPr>
        <p:txBody>
          <a:bodyPr wrap="square" rtlCol="0">
            <a:spAutoFit/>
          </a:bodyPr>
          <a:lstStyle/>
          <a:p>
            <a:r>
              <a:rPr lang="en-US" sz="5000" dirty="0"/>
              <a:t>FERTILITY</a:t>
            </a:r>
          </a:p>
        </p:txBody>
      </p:sp>
      <p:pic>
        <p:nvPicPr>
          <p:cNvPr id="3" name="Recorded Sound">
            <a:hlinkClick r:id="" action="ppaction://media"/>
            <a:extLst>
              <a:ext uri="{FF2B5EF4-FFF2-40B4-BE49-F238E27FC236}">
                <a16:creationId xmlns:a16="http://schemas.microsoft.com/office/drawing/2014/main" id="{DDA8ABAA-C978-4A82-A85D-9B0ED80C419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1071" y="6106504"/>
            <a:ext cx="406400" cy="406400"/>
          </a:xfrm>
          <a:prstGeom prst="rect">
            <a:avLst/>
          </a:prstGeom>
        </p:spPr>
      </p:pic>
      <p:sp>
        <p:nvSpPr>
          <p:cNvPr id="4" name="TextBox 3">
            <a:extLst>
              <a:ext uri="{FF2B5EF4-FFF2-40B4-BE49-F238E27FC236}">
                <a16:creationId xmlns:a16="http://schemas.microsoft.com/office/drawing/2014/main" id="{64A978E0-38DA-4E73-8EEA-0B2E9C7664E0}"/>
              </a:ext>
            </a:extLst>
          </p:cNvPr>
          <p:cNvSpPr txBox="1"/>
          <p:nvPr/>
        </p:nvSpPr>
        <p:spPr>
          <a:xfrm>
            <a:off x="268132" y="6178899"/>
            <a:ext cx="3320716" cy="261610"/>
          </a:xfrm>
          <a:prstGeom prst="rect">
            <a:avLst/>
          </a:prstGeom>
          <a:noFill/>
        </p:spPr>
        <p:txBody>
          <a:bodyPr wrap="square" rtlCol="0">
            <a:spAutoFit/>
          </a:bodyPr>
          <a:lstStyle/>
          <a:p>
            <a:r>
              <a:rPr lang="en-US" sz="1100" dirty="0"/>
              <a:t>(</a:t>
            </a:r>
            <a:r>
              <a:rPr lang="en-US" sz="1100" dirty="0" err="1"/>
              <a:t>Ovuline</a:t>
            </a:r>
            <a:r>
              <a:rPr lang="en-US" sz="1100" dirty="0"/>
              <a:t>, 2018a)</a:t>
            </a:r>
          </a:p>
        </p:txBody>
      </p:sp>
    </p:spTree>
    <p:extLst>
      <p:ext uri="{BB962C8B-B14F-4D97-AF65-F5344CB8AC3E}">
        <p14:creationId xmlns:p14="http://schemas.microsoft.com/office/powerpoint/2010/main" val="1222650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77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B94FBDA-1095-4CA6-8B5A-EBADA1868899}"/>
              </a:ext>
            </a:extLst>
          </p:cNvPr>
          <p:cNvPicPr>
            <a:picLocks noChangeAspect="1"/>
          </p:cNvPicPr>
          <p:nvPr/>
        </p:nvPicPr>
        <p:blipFill rotWithShape="1">
          <a:blip r:embed="rId4"/>
          <a:srcRect l="48352" t="21052" r="10211" b="17193"/>
          <a:stretch/>
        </p:blipFill>
        <p:spPr>
          <a:xfrm>
            <a:off x="3421828" y="247507"/>
            <a:ext cx="5687796" cy="5651101"/>
          </a:xfrm>
          <a:prstGeom prst="rect">
            <a:avLst/>
          </a:prstGeom>
        </p:spPr>
      </p:pic>
      <p:sp>
        <p:nvSpPr>
          <p:cNvPr id="3" name="TextBox 2">
            <a:extLst>
              <a:ext uri="{FF2B5EF4-FFF2-40B4-BE49-F238E27FC236}">
                <a16:creationId xmlns:a16="http://schemas.microsoft.com/office/drawing/2014/main" id="{E8C091DC-39AE-4164-B459-408BB15B38CC}"/>
              </a:ext>
            </a:extLst>
          </p:cNvPr>
          <p:cNvSpPr txBox="1"/>
          <p:nvPr/>
        </p:nvSpPr>
        <p:spPr>
          <a:xfrm>
            <a:off x="4544500" y="5830159"/>
            <a:ext cx="4131988" cy="1138773"/>
          </a:xfrm>
          <a:prstGeom prst="rect">
            <a:avLst/>
          </a:prstGeom>
          <a:noFill/>
        </p:spPr>
        <p:txBody>
          <a:bodyPr wrap="square" rtlCol="0">
            <a:spAutoFit/>
          </a:bodyPr>
          <a:lstStyle/>
          <a:p>
            <a:r>
              <a:rPr lang="en-US" sz="5000" dirty="0"/>
              <a:t>PREGNANCY</a:t>
            </a:r>
          </a:p>
          <a:p>
            <a:endParaRPr lang="en-US" dirty="0"/>
          </a:p>
        </p:txBody>
      </p:sp>
      <p:pic>
        <p:nvPicPr>
          <p:cNvPr id="4" name="Recorded Sound">
            <a:hlinkClick r:id="" action="ppaction://media"/>
            <a:extLst>
              <a:ext uri="{FF2B5EF4-FFF2-40B4-BE49-F238E27FC236}">
                <a16:creationId xmlns:a16="http://schemas.microsoft.com/office/drawing/2014/main" id="{011A8A0B-80CB-4327-8AD2-726271DC1BA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03573" y="6113378"/>
            <a:ext cx="406400" cy="406400"/>
          </a:xfrm>
          <a:prstGeom prst="rect">
            <a:avLst/>
          </a:prstGeom>
        </p:spPr>
      </p:pic>
      <p:sp>
        <p:nvSpPr>
          <p:cNvPr id="5" name="TextBox 4">
            <a:extLst>
              <a:ext uri="{FF2B5EF4-FFF2-40B4-BE49-F238E27FC236}">
                <a16:creationId xmlns:a16="http://schemas.microsoft.com/office/drawing/2014/main" id="{33432493-7E20-44DB-A058-DAA6B0363F01}"/>
              </a:ext>
            </a:extLst>
          </p:cNvPr>
          <p:cNvSpPr txBox="1"/>
          <p:nvPr/>
        </p:nvSpPr>
        <p:spPr>
          <a:xfrm>
            <a:off x="261257" y="6290797"/>
            <a:ext cx="3160571" cy="261610"/>
          </a:xfrm>
          <a:prstGeom prst="rect">
            <a:avLst/>
          </a:prstGeom>
          <a:noFill/>
        </p:spPr>
        <p:txBody>
          <a:bodyPr wrap="square" rtlCol="0">
            <a:spAutoFit/>
          </a:bodyPr>
          <a:lstStyle/>
          <a:p>
            <a:r>
              <a:rPr lang="en-US" sz="1100" dirty="0"/>
              <a:t>(</a:t>
            </a:r>
            <a:r>
              <a:rPr lang="en-US" sz="1100" dirty="0" err="1"/>
              <a:t>Ovuline</a:t>
            </a:r>
            <a:r>
              <a:rPr lang="en-US" sz="1100" dirty="0"/>
              <a:t>, 2018b)</a:t>
            </a:r>
          </a:p>
        </p:txBody>
      </p:sp>
    </p:spTree>
    <p:extLst>
      <p:ext uri="{BB962C8B-B14F-4D97-AF65-F5344CB8AC3E}">
        <p14:creationId xmlns:p14="http://schemas.microsoft.com/office/powerpoint/2010/main" val="2869427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46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B3EDD4-19D4-479C-853C-DC74A6D92A01}"/>
              </a:ext>
            </a:extLst>
          </p:cNvPr>
          <p:cNvPicPr>
            <a:picLocks noChangeAspect="1"/>
          </p:cNvPicPr>
          <p:nvPr/>
        </p:nvPicPr>
        <p:blipFill rotWithShape="1">
          <a:blip r:embed="rId4"/>
          <a:srcRect l="8986" t="21505" r="57931" b="27719"/>
          <a:stretch/>
        </p:blipFill>
        <p:spPr>
          <a:xfrm>
            <a:off x="3178628" y="202818"/>
            <a:ext cx="5683489" cy="5815530"/>
          </a:xfrm>
          <a:prstGeom prst="rect">
            <a:avLst/>
          </a:prstGeom>
        </p:spPr>
      </p:pic>
      <p:sp>
        <p:nvSpPr>
          <p:cNvPr id="3" name="TextBox 2">
            <a:extLst>
              <a:ext uri="{FF2B5EF4-FFF2-40B4-BE49-F238E27FC236}">
                <a16:creationId xmlns:a16="http://schemas.microsoft.com/office/drawing/2014/main" id="{9FE58201-3CE4-49E3-B2EE-DC615586693D}"/>
              </a:ext>
            </a:extLst>
          </p:cNvPr>
          <p:cNvSpPr txBox="1"/>
          <p:nvPr/>
        </p:nvSpPr>
        <p:spPr>
          <a:xfrm>
            <a:off x="4400120" y="5807158"/>
            <a:ext cx="3513221" cy="861774"/>
          </a:xfrm>
          <a:prstGeom prst="rect">
            <a:avLst/>
          </a:prstGeom>
          <a:noFill/>
        </p:spPr>
        <p:txBody>
          <a:bodyPr wrap="square" rtlCol="0">
            <a:spAutoFit/>
          </a:bodyPr>
          <a:lstStyle/>
          <a:p>
            <a:r>
              <a:rPr lang="en-US" sz="5000" dirty="0"/>
              <a:t>PARENTING</a:t>
            </a:r>
          </a:p>
        </p:txBody>
      </p:sp>
      <p:pic>
        <p:nvPicPr>
          <p:cNvPr id="4" name="Recorded Sound">
            <a:hlinkClick r:id="" action="ppaction://media"/>
            <a:extLst>
              <a:ext uri="{FF2B5EF4-FFF2-40B4-BE49-F238E27FC236}">
                <a16:creationId xmlns:a16="http://schemas.microsoft.com/office/drawing/2014/main" id="{3DD83411-1FBA-420E-AA63-9717F5729CF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56066" y="6147755"/>
            <a:ext cx="406400" cy="406400"/>
          </a:xfrm>
          <a:prstGeom prst="rect">
            <a:avLst/>
          </a:prstGeom>
        </p:spPr>
      </p:pic>
      <p:sp>
        <p:nvSpPr>
          <p:cNvPr id="5" name="TextBox 4">
            <a:extLst>
              <a:ext uri="{FF2B5EF4-FFF2-40B4-BE49-F238E27FC236}">
                <a16:creationId xmlns:a16="http://schemas.microsoft.com/office/drawing/2014/main" id="{73E9C893-75AB-4618-AD7B-DC2D445A505F}"/>
              </a:ext>
            </a:extLst>
          </p:cNvPr>
          <p:cNvSpPr txBox="1"/>
          <p:nvPr/>
        </p:nvSpPr>
        <p:spPr>
          <a:xfrm>
            <a:off x="378135" y="6220150"/>
            <a:ext cx="2646947" cy="261610"/>
          </a:xfrm>
          <a:prstGeom prst="rect">
            <a:avLst/>
          </a:prstGeom>
          <a:noFill/>
        </p:spPr>
        <p:txBody>
          <a:bodyPr wrap="square" rtlCol="0">
            <a:spAutoFit/>
          </a:bodyPr>
          <a:lstStyle/>
          <a:p>
            <a:r>
              <a:rPr lang="en-US" sz="1100" dirty="0"/>
              <a:t>(</a:t>
            </a:r>
            <a:r>
              <a:rPr lang="en-US" sz="1100" dirty="0" err="1"/>
              <a:t>Ovuline</a:t>
            </a:r>
            <a:r>
              <a:rPr lang="en-US" sz="1100" dirty="0"/>
              <a:t>, 2018c)</a:t>
            </a:r>
          </a:p>
        </p:txBody>
      </p:sp>
    </p:spTree>
    <p:extLst>
      <p:ext uri="{BB962C8B-B14F-4D97-AF65-F5344CB8AC3E}">
        <p14:creationId xmlns:p14="http://schemas.microsoft.com/office/powerpoint/2010/main" val="2091697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5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14867-1DFA-448E-9792-2EA4ECFFF482}"/>
              </a:ext>
            </a:extLst>
          </p:cNvPr>
          <p:cNvSpPr>
            <a:spLocks noGrp="1"/>
          </p:cNvSpPr>
          <p:nvPr>
            <p:ph type="title"/>
          </p:nvPr>
        </p:nvSpPr>
        <p:spPr/>
        <p:txBody>
          <a:bodyPr/>
          <a:lstStyle/>
          <a:p>
            <a:r>
              <a:rPr lang="en-US" dirty="0"/>
              <a:t>Primary care apps</a:t>
            </a:r>
          </a:p>
        </p:txBody>
      </p:sp>
      <p:sp>
        <p:nvSpPr>
          <p:cNvPr id="3" name="Content Placeholder 2">
            <a:extLst>
              <a:ext uri="{FF2B5EF4-FFF2-40B4-BE49-F238E27FC236}">
                <a16:creationId xmlns:a16="http://schemas.microsoft.com/office/drawing/2014/main" id="{7FF00535-F918-472F-B6F7-0E233B1EE7F3}"/>
              </a:ext>
            </a:extLst>
          </p:cNvPr>
          <p:cNvSpPr>
            <a:spLocks noGrp="1"/>
          </p:cNvSpPr>
          <p:nvPr>
            <p:ph idx="1"/>
          </p:nvPr>
        </p:nvSpPr>
        <p:spPr>
          <a:xfrm>
            <a:off x="1024128" y="2286000"/>
            <a:ext cx="5438549" cy="4023360"/>
          </a:xfrm>
        </p:spPr>
        <p:txBody>
          <a:bodyPr/>
          <a:lstStyle/>
          <a:p>
            <a:pPr>
              <a:buFont typeface="Wingdings" panose="05000000000000000000" pitchFamily="2" charset="2"/>
              <a:buChar char="§"/>
            </a:pPr>
            <a:r>
              <a:rPr lang="en-US" dirty="0"/>
              <a:t>There are many apps available that help patients keep track of blood sugars, blood pressures, diet, and exercise</a:t>
            </a:r>
          </a:p>
          <a:p>
            <a:pPr>
              <a:buFont typeface="Wingdings" panose="05000000000000000000" pitchFamily="2" charset="2"/>
              <a:buChar char="§"/>
            </a:pPr>
            <a:r>
              <a:rPr lang="en-US" dirty="0"/>
              <a:t>Some apps link to the provider’s chart, or have functions that allow patients to communicate with their provider through the app</a:t>
            </a:r>
          </a:p>
        </p:txBody>
      </p:sp>
      <p:pic>
        <p:nvPicPr>
          <p:cNvPr id="4" name="Picture 3">
            <a:extLst>
              <a:ext uri="{FF2B5EF4-FFF2-40B4-BE49-F238E27FC236}">
                <a16:creationId xmlns:a16="http://schemas.microsoft.com/office/drawing/2014/main" id="{7C05CAA8-1CD6-4B6D-8075-997B13951C20}"/>
              </a:ext>
            </a:extLst>
          </p:cNvPr>
          <p:cNvPicPr>
            <a:picLocks noChangeAspect="1"/>
          </p:cNvPicPr>
          <p:nvPr/>
        </p:nvPicPr>
        <p:blipFill rotWithShape="1">
          <a:blip r:embed="rId4"/>
          <a:srcRect l="15870" t="23760" r="66686" b="50877"/>
          <a:stretch/>
        </p:blipFill>
        <p:spPr>
          <a:xfrm>
            <a:off x="6400799" y="859399"/>
            <a:ext cx="2092313" cy="2028180"/>
          </a:xfrm>
          <a:prstGeom prst="rect">
            <a:avLst/>
          </a:prstGeom>
        </p:spPr>
      </p:pic>
      <p:pic>
        <p:nvPicPr>
          <p:cNvPr id="5" name="Picture 4">
            <a:extLst>
              <a:ext uri="{FF2B5EF4-FFF2-40B4-BE49-F238E27FC236}">
                <a16:creationId xmlns:a16="http://schemas.microsoft.com/office/drawing/2014/main" id="{590ADFB9-5D46-483D-A9A6-D67C3121CBCC}"/>
              </a:ext>
            </a:extLst>
          </p:cNvPr>
          <p:cNvPicPr>
            <a:picLocks noChangeAspect="1"/>
          </p:cNvPicPr>
          <p:nvPr/>
        </p:nvPicPr>
        <p:blipFill rotWithShape="1">
          <a:blip r:embed="rId5"/>
          <a:srcRect l="15767" t="23483" r="66076" b="51278"/>
          <a:stretch/>
        </p:blipFill>
        <p:spPr>
          <a:xfrm>
            <a:off x="8992745" y="2122782"/>
            <a:ext cx="2347006" cy="2174898"/>
          </a:xfrm>
          <a:prstGeom prst="rect">
            <a:avLst/>
          </a:prstGeom>
        </p:spPr>
      </p:pic>
      <p:pic>
        <p:nvPicPr>
          <p:cNvPr id="6" name="Recorded Sound">
            <a:hlinkClick r:id="" action="ppaction://media"/>
            <a:extLst>
              <a:ext uri="{FF2B5EF4-FFF2-40B4-BE49-F238E27FC236}">
                <a16:creationId xmlns:a16="http://schemas.microsoft.com/office/drawing/2014/main" id="{97A5AB9A-C36C-4779-A0AF-41C8FD49305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34821" y="6106160"/>
            <a:ext cx="406400" cy="406400"/>
          </a:xfrm>
          <a:prstGeom prst="rect">
            <a:avLst/>
          </a:prstGeom>
        </p:spPr>
      </p:pic>
      <p:sp>
        <p:nvSpPr>
          <p:cNvPr id="7" name="TextBox 6">
            <a:extLst>
              <a:ext uri="{FF2B5EF4-FFF2-40B4-BE49-F238E27FC236}">
                <a16:creationId xmlns:a16="http://schemas.microsoft.com/office/drawing/2014/main" id="{905134B2-4DB8-48A2-81BF-D555E9510D89}"/>
              </a:ext>
            </a:extLst>
          </p:cNvPr>
          <p:cNvSpPr txBox="1"/>
          <p:nvPr/>
        </p:nvSpPr>
        <p:spPr>
          <a:xfrm>
            <a:off x="433137" y="6040055"/>
            <a:ext cx="2928830" cy="538609"/>
          </a:xfrm>
          <a:prstGeom prst="rect">
            <a:avLst/>
          </a:prstGeom>
          <a:noFill/>
        </p:spPr>
        <p:txBody>
          <a:bodyPr wrap="square" rtlCol="0">
            <a:spAutoFit/>
          </a:bodyPr>
          <a:lstStyle/>
          <a:p>
            <a:r>
              <a:rPr lang="en-US" sz="1100" dirty="0"/>
              <a:t>(</a:t>
            </a:r>
            <a:r>
              <a:rPr lang="en-US" sz="1100" dirty="0" err="1"/>
              <a:t>Azumio</a:t>
            </a:r>
            <a:r>
              <a:rPr lang="en-US" sz="1100" dirty="0"/>
              <a:t>, 2017; Headspace, 2019)</a:t>
            </a:r>
          </a:p>
          <a:p>
            <a:endParaRPr lang="en-US" dirty="0"/>
          </a:p>
        </p:txBody>
      </p:sp>
    </p:spTree>
    <p:extLst>
      <p:ext uri="{BB962C8B-B14F-4D97-AF65-F5344CB8AC3E}">
        <p14:creationId xmlns:p14="http://schemas.microsoft.com/office/powerpoint/2010/main" val="2884947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23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0D489-3700-42F6-BDD5-CE98ED2C8129}"/>
              </a:ext>
            </a:extLst>
          </p:cNvPr>
          <p:cNvSpPr>
            <a:spLocks noGrp="1"/>
          </p:cNvSpPr>
          <p:nvPr>
            <p:ph type="title"/>
          </p:nvPr>
        </p:nvSpPr>
        <p:spPr/>
        <p:txBody>
          <a:bodyPr/>
          <a:lstStyle/>
          <a:p>
            <a:r>
              <a:rPr lang="en-US" dirty="0"/>
              <a:t>Glucose buddy</a:t>
            </a:r>
          </a:p>
        </p:txBody>
      </p:sp>
      <p:sp>
        <p:nvSpPr>
          <p:cNvPr id="3" name="Content Placeholder 2">
            <a:extLst>
              <a:ext uri="{FF2B5EF4-FFF2-40B4-BE49-F238E27FC236}">
                <a16:creationId xmlns:a16="http://schemas.microsoft.com/office/drawing/2014/main" id="{97092909-0BDA-4EDB-A862-8D8623CEC3B9}"/>
              </a:ext>
            </a:extLst>
          </p:cNvPr>
          <p:cNvSpPr>
            <a:spLocks noGrp="1"/>
          </p:cNvSpPr>
          <p:nvPr>
            <p:ph idx="1"/>
          </p:nvPr>
        </p:nvSpPr>
        <p:spPr>
          <a:xfrm>
            <a:off x="1024128" y="2347876"/>
            <a:ext cx="7824239" cy="4023360"/>
          </a:xfrm>
        </p:spPr>
        <p:txBody>
          <a:bodyPr>
            <a:normAutofit fontScale="92500"/>
          </a:bodyPr>
          <a:lstStyle/>
          <a:p>
            <a:pPr>
              <a:buFont typeface="Wingdings" panose="05000000000000000000" pitchFamily="2" charset="2"/>
              <a:buChar char="§"/>
            </a:pPr>
            <a:r>
              <a:rPr lang="en-US" dirty="0"/>
              <a:t>Tracks blood glucose values, insulin dosages, exercise, and carb intake</a:t>
            </a:r>
          </a:p>
          <a:p>
            <a:pPr>
              <a:buFont typeface="Wingdings" panose="05000000000000000000" pitchFamily="2" charset="2"/>
              <a:buChar char="§"/>
            </a:pPr>
            <a:r>
              <a:rPr lang="en-US" dirty="0"/>
              <a:t>Allows patients to see trends in their blood glucose values and correlate them with dietary modifications</a:t>
            </a:r>
          </a:p>
          <a:p>
            <a:pPr>
              <a:buFont typeface="Wingdings" panose="05000000000000000000" pitchFamily="2" charset="2"/>
              <a:buChar char="§"/>
            </a:pPr>
            <a:r>
              <a:rPr lang="en-US" dirty="0"/>
              <a:t>Basic app is free but allows subscription to premium app for $40 per year</a:t>
            </a:r>
          </a:p>
          <a:p>
            <a:pPr lvl="1">
              <a:buFont typeface="Wingdings" panose="05000000000000000000" pitchFamily="2" charset="2"/>
              <a:buChar char="§"/>
            </a:pPr>
            <a:r>
              <a:rPr lang="en-US" dirty="0"/>
              <a:t>A1C calculator, customized entry tags for easier logging, and no ads</a:t>
            </a:r>
          </a:p>
          <a:p>
            <a:pPr>
              <a:buFont typeface="Wingdings" panose="05000000000000000000" pitchFamily="2" charset="2"/>
              <a:buChar char="§"/>
            </a:pPr>
            <a:r>
              <a:rPr lang="en-US" dirty="0"/>
              <a:t>Easy way to have patients show you their glucose logs and provides an opportunity for discussion with their provider</a:t>
            </a:r>
          </a:p>
          <a:p>
            <a:pPr>
              <a:buFont typeface="Wingdings" panose="05000000000000000000" pitchFamily="2" charset="2"/>
              <a:buChar char="§"/>
            </a:pPr>
            <a:r>
              <a:rPr lang="en-US" dirty="0"/>
              <a:t>Acknowledges that it may share your deidentified data with its affiliates and may even share personal data under certain circumstances</a:t>
            </a:r>
          </a:p>
          <a:p>
            <a:pPr>
              <a:buFont typeface="Wingdings" panose="05000000000000000000" pitchFamily="2" charset="2"/>
              <a:buChar char="§"/>
            </a:pPr>
            <a:endParaRPr lang="en-US" dirty="0"/>
          </a:p>
        </p:txBody>
      </p:sp>
      <p:pic>
        <p:nvPicPr>
          <p:cNvPr id="5" name="Picture 4">
            <a:extLst>
              <a:ext uri="{FF2B5EF4-FFF2-40B4-BE49-F238E27FC236}">
                <a16:creationId xmlns:a16="http://schemas.microsoft.com/office/drawing/2014/main" id="{B4240B6B-9B1D-4044-9A79-4B427BF1986E}"/>
              </a:ext>
            </a:extLst>
          </p:cNvPr>
          <p:cNvPicPr>
            <a:picLocks noChangeAspect="1"/>
          </p:cNvPicPr>
          <p:nvPr/>
        </p:nvPicPr>
        <p:blipFill rotWithShape="1">
          <a:blip r:embed="rId4"/>
          <a:srcRect l="15803" t="23859" r="36010" b="51178"/>
          <a:stretch/>
        </p:blipFill>
        <p:spPr>
          <a:xfrm>
            <a:off x="5884164" y="410245"/>
            <a:ext cx="5431400" cy="1875755"/>
          </a:xfrm>
          <a:prstGeom prst="rect">
            <a:avLst/>
          </a:prstGeom>
        </p:spPr>
      </p:pic>
      <p:pic>
        <p:nvPicPr>
          <p:cNvPr id="6" name="Recorded Sound">
            <a:hlinkClick r:id="" action="ppaction://media"/>
            <a:extLst>
              <a:ext uri="{FF2B5EF4-FFF2-40B4-BE49-F238E27FC236}">
                <a16:creationId xmlns:a16="http://schemas.microsoft.com/office/drawing/2014/main" id="{D0BBA8E5-C4CB-4C27-B67A-38566C436E8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5450" y="6168036"/>
            <a:ext cx="406400" cy="406400"/>
          </a:xfrm>
          <a:prstGeom prst="rect">
            <a:avLst/>
          </a:prstGeom>
        </p:spPr>
      </p:pic>
      <p:sp>
        <p:nvSpPr>
          <p:cNvPr id="7" name="TextBox 6">
            <a:extLst>
              <a:ext uri="{FF2B5EF4-FFF2-40B4-BE49-F238E27FC236}">
                <a16:creationId xmlns:a16="http://schemas.microsoft.com/office/drawing/2014/main" id="{EED766BB-383D-4A53-87D1-88933AD89FB6}"/>
              </a:ext>
            </a:extLst>
          </p:cNvPr>
          <p:cNvSpPr txBox="1"/>
          <p:nvPr/>
        </p:nvSpPr>
        <p:spPr>
          <a:xfrm>
            <a:off x="371260" y="6098292"/>
            <a:ext cx="3265714" cy="261610"/>
          </a:xfrm>
          <a:prstGeom prst="rect">
            <a:avLst/>
          </a:prstGeom>
          <a:noFill/>
        </p:spPr>
        <p:txBody>
          <a:bodyPr wrap="square" rtlCol="0">
            <a:spAutoFit/>
          </a:bodyPr>
          <a:lstStyle/>
          <a:p>
            <a:r>
              <a:rPr lang="en-US" sz="1100" dirty="0"/>
              <a:t>(</a:t>
            </a:r>
            <a:r>
              <a:rPr lang="en-US" sz="1100" dirty="0" err="1"/>
              <a:t>Azumio</a:t>
            </a:r>
            <a:r>
              <a:rPr lang="en-US" sz="1100" dirty="0"/>
              <a:t>, 2017)</a:t>
            </a:r>
          </a:p>
        </p:txBody>
      </p:sp>
    </p:spTree>
    <p:extLst>
      <p:ext uri="{BB962C8B-B14F-4D97-AF65-F5344CB8AC3E}">
        <p14:creationId xmlns:p14="http://schemas.microsoft.com/office/powerpoint/2010/main" val="3110661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538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F3B6E7-6F01-496B-BF80-100EB9BBF45A}"/>
              </a:ext>
            </a:extLst>
          </p:cNvPr>
          <p:cNvPicPr>
            <a:picLocks noChangeAspect="1"/>
          </p:cNvPicPr>
          <p:nvPr/>
        </p:nvPicPr>
        <p:blipFill rotWithShape="1">
          <a:blip r:embed="rId4"/>
          <a:srcRect l="59246" t="30175" r="18900" b="15690"/>
          <a:stretch/>
        </p:blipFill>
        <p:spPr>
          <a:xfrm>
            <a:off x="809225" y="795803"/>
            <a:ext cx="3189093" cy="5266394"/>
          </a:xfrm>
          <a:prstGeom prst="rect">
            <a:avLst/>
          </a:prstGeom>
        </p:spPr>
      </p:pic>
      <p:pic>
        <p:nvPicPr>
          <p:cNvPr id="3" name="Picture 2">
            <a:extLst>
              <a:ext uri="{FF2B5EF4-FFF2-40B4-BE49-F238E27FC236}">
                <a16:creationId xmlns:a16="http://schemas.microsoft.com/office/drawing/2014/main" id="{51A54868-D4A6-4E2C-B204-4D21139EE9D2}"/>
              </a:ext>
            </a:extLst>
          </p:cNvPr>
          <p:cNvPicPr>
            <a:picLocks noChangeAspect="1"/>
          </p:cNvPicPr>
          <p:nvPr/>
        </p:nvPicPr>
        <p:blipFill rotWithShape="1">
          <a:blip r:embed="rId5"/>
          <a:srcRect l="58911" t="30075" r="18767" b="15489"/>
          <a:stretch/>
        </p:blipFill>
        <p:spPr>
          <a:xfrm>
            <a:off x="4433537" y="795803"/>
            <a:ext cx="3246048" cy="5277257"/>
          </a:xfrm>
          <a:prstGeom prst="rect">
            <a:avLst/>
          </a:prstGeom>
        </p:spPr>
      </p:pic>
      <p:pic>
        <p:nvPicPr>
          <p:cNvPr id="4" name="Picture 3">
            <a:extLst>
              <a:ext uri="{FF2B5EF4-FFF2-40B4-BE49-F238E27FC236}">
                <a16:creationId xmlns:a16="http://schemas.microsoft.com/office/drawing/2014/main" id="{92B3EF01-C28E-4E7F-91FA-F955B3218369}"/>
              </a:ext>
            </a:extLst>
          </p:cNvPr>
          <p:cNvPicPr>
            <a:picLocks noChangeAspect="1"/>
          </p:cNvPicPr>
          <p:nvPr/>
        </p:nvPicPr>
        <p:blipFill rotWithShape="1">
          <a:blip r:embed="rId6"/>
          <a:srcRect l="58845" t="29673" r="18699" b="15089"/>
          <a:stretch/>
        </p:blipFill>
        <p:spPr>
          <a:xfrm>
            <a:off x="8167722" y="795803"/>
            <a:ext cx="3246048" cy="5323132"/>
          </a:xfrm>
          <a:prstGeom prst="rect">
            <a:avLst/>
          </a:prstGeom>
        </p:spPr>
      </p:pic>
      <p:pic>
        <p:nvPicPr>
          <p:cNvPr id="5" name="Recorded Sound">
            <a:hlinkClick r:id="" action="ppaction://media"/>
            <a:extLst>
              <a:ext uri="{FF2B5EF4-FFF2-40B4-BE49-F238E27FC236}">
                <a16:creationId xmlns:a16="http://schemas.microsoft.com/office/drawing/2014/main" id="{93E68BDF-33DA-452B-95A6-5CBF06DC6C5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10448" y="6250883"/>
            <a:ext cx="406400" cy="406400"/>
          </a:xfrm>
          <a:prstGeom prst="rect">
            <a:avLst/>
          </a:prstGeom>
        </p:spPr>
      </p:pic>
      <p:sp>
        <p:nvSpPr>
          <p:cNvPr id="6" name="TextBox 5">
            <a:extLst>
              <a:ext uri="{FF2B5EF4-FFF2-40B4-BE49-F238E27FC236}">
                <a16:creationId xmlns:a16="http://schemas.microsoft.com/office/drawing/2014/main" id="{451D4B1C-CF4D-483B-A359-2DB562F3DEB0}"/>
              </a:ext>
            </a:extLst>
          </p:cNvPr>
          <p:cNvSpPr txBox="1"/>
          <p:nvPr/>
        </p:nvSpPr>
        <p:spPr>
          <a:xfrm>
            <a:off x="288758" y="6250883"/>
            <a:ext cx="2873828" cy="538609"/>
          </a:xfrm>
          <a:prstGeom prst="rect">
            <a:avLst/>
          </a:prstGeom>
          <a:noFill/>
        </p:spPr>
        <p:txBody>
          <a:bodyPr wrap="square" rtlCol="0">
            <a:spAutoFit/>
          </a:bodyPr>
          <a:lstStyle/>
          <a:p>
            <a:r>
              <a:rPr lang="en-US" sz="1100" dirty="0"/>
              <a:t>(</a:t>
            </a:r>
            <a:r>
              <a:rPr lang="en-US" sz="1100" dirty="0" err="1"/>
              <a:t>Azumio</a:t>
            </a:r>
            <a:r>
              <a:rPr lang="en-US" sz="1100" dirty="0"/>
              <a:t>, 2017)</a:t>
            </a:r>
          </a:p>
          <a:p>
            <a:endParaRPr lang="en-US" dirty="0"/>
          </a:p>
        </p:txBody>
      </p:sp>
    </p:spTree>
    <p:extLst>
      <p:ext uri="{BB962C8B-B14F-4D97-AF65-F5344CB8AC3E}">
        <p14:creationId xmlns:p14="http://schemas.microsoft.com/office/powerpoint/2010/main" val="1850389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41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87308-A45B-4CF0-B816-6D01812420E0}"/>
              </a:ext>
            </a:extLst>
          </p:cNvPr>
          <p:cNvSpPr>
            <a:spLocks noGrp="1"/>
          </p:cNvSpPr>
          <p:nvPr>
            <p:ph type="title"/>
          </p:nvPr>
        </p:nvSpPr>
        <p:spPr/>
        <p:txBody>
          <a:bodyPr/>
          <a:lstStyle/>
          <a:p>
            <a:r>
              <a:rPr lang="en-US" dirty="0"/>
              <a:t>headspace</a:t>
            </a:r>
          </a:p>
        </p:txBody>
      </p:sp>
      <p:sp>
        <p:nvSpPr>
          <p:cNvPr id="3" name="Content Placeholder 2">
            <a:extLst>
              <a:ext uri="{FF2B5EF4-FFF2-40B4-BE49-F238E27FC236}">
                <a16:creationId xmlns:a16="http://schemas.microsoft.com/office/drawing/2014/main" id="{9A2F1546-856D-4C21-9CF3-ABC920C76B91}"/>
              </a:ext>
            </a:extLst>
          </p:cNvPr>
          <p:cNvSpPr>
            <a:spLocks noGrp="1"/>
          </p:cNvSpPr>
          <p:nvPr>
            <p:ph idx="1"/>
          </p:nvPr>
        </p:nvSpPr>
        <p:spPr>
          <a:xfrm>
            <a:off x="790371" y="2237324"/>
            <a:ext cx="8057995" cy="4023360"/>
          </a:xfrm>
        </p:spPr>
        <p:txBody>
          <a:bodyPr>
            <a:normAutofit fontScale="92500"/>
          </a:bodyPr>
          <a:lstStyle/>
          <a:p>
            <a:pPr>
              <a:buFont typeface="Wingdings" panose="05000000000000000000" pitchFamily="2" charset="2"/>
              <a:buChar char="§"/>
            </a:pPr>
            <a:r>
              <a:rPr lang="en-US" dirty="0"/>
              <a:t>Provides guided meditation for the purposes of stress reduction, sleep improvement, improved focus, reduced anxiety, and more</a:t>
            </a:r>
          </a:p>
          <a:p>
            <a:pPr lvl="1">
              <a:buFont typeface="Wingdings" panose="05000000000000000000" pitchFamily="2" charset="2"/>
              <a:buChar char="§"/>
            </a:pPr>
            <a:r>
              <a:rPr lang="en-US" dirty="0"/>
              <a:t>The app has been studied in various populations from cancer patients to employees in a workplace</a:t>
            </a:r>
          </a:p>
          <a:p>
            <a:pPr lvl="1">
              <a:buFont typeface="Wingdings" panose="05000000000000000000" pitchFamily="2" charset="2"/>
              <a:buChar char="§"/>
            </a:pPr>
            <a:r>
              <a:rPr lang="en-US" dirty="0"/>
              <a:t>Many references are provided on the website</a:t>
            </a:r>
          </a:p>
          <a:p>
            <a:pPr>
              <a:buFont typeface="Wingdings" panose="05000000000000000000" pitchFamily="2" charset="2"/>
              <a:buChar char="§"/>
            </a:pPr>
            <a:r>
              <a:rPr lang="en-US" dirty="0"/>
              <a:t>Free basic meditation course upon signing up, subscription is $13 per month or $95 per year</a:t>
            </a:r>
          </a:p>
          <a:p>
            <a:pPr>
              <a:buFont typeface="Wingdings" panose="05000000000000000000" pitchFamily="2" charset="2"/>
              <a:buChar char="§"/>
            </a:pPr>
            <a:r>
              <a:rPr lang="en-US" dirty="0"/>
              <a:t>Variety of meditation session lengths and purposes, and a separate tab for sleep mode with relaxing sounds and specialized meditation sessions</a:t>
            </a:r>
          </a:p>
          <a:p>
            <a:pPr>
              <a:buFont typeface="Wingdings" panose="05000000000000000000" pitchFamily="2" charset="2"/>
              <a:buChar char="§"/>
            </a:pPr>
            <a:r>
              <a:rPr lang="en-US" dirty="0"/>
              <a:t>Acknowledges on their website they may share the information you provide to them with any of their affiliates or subsidiaries for various purposes, including advertising</a:t>
            </a:r>
          </a:p>
        </p:txBody>
      </p:sp>
      <p:pic>
        <p:nvPicPr>
          <p:cNvPr id="4" name="Picture 3">
            <a:extLst>
              <a:ext uri="{FF2B5EF4-FFF2-40B4-BE49-F238E27FC236}">
                <a16:creationId xmlns:a16="http://schemas.microsoft.com/office/drawing/2014/main" id="{A094CE15-E498-48DF-93B7-8B3043C07BA1}"/>
              </a:ext>
            </a:extLst>
          </p:cNvPr>
          <p:cNvPicPr>
            <a:picLocks noChangeAspect="1"/>
          </p:cNvPicPr>
          <p:nvPr/>
        </p:nvPicPr>
        <p:blipFill rotWithShape="1">
          <a:blip r:embed="rId4"/>
          <a:srcRect l="16004" t="23458" r="33938" b="50978"/>
          <a:stretch/>
        </p:blipFill>
        <p:spPr>
          <a:xfrm>
            <a:off x="5816409" y="281883"/>
            <a:ext cx="5876504" cy="2000679"/>
          </a:xfrm>
          <a:prstGeom prst="rect">
            <a:avLst/>
          </a:prstGeom>
        </p:spPr>
      </p:pic>
      <p:pic>
        <p:nvPicPr>
          <p:cNvPr id="5" name="Recorded Sound">
            <a:hlinkClick r:id="" action="ppaction://media"/>
            <a:extLst>
              <a:ext uri="{FF2B5EF4-FFF2-40B4-BE49-F238E27FC236}">
                <a16:creationId xmlns:a16="http://schemas.microsoft.com/office/drawing/2014/main" id="{80C579F1-2B43-4992-8327-B02BE5A97D0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86513" y="6169717"/>
            <a:ext cx="406400" cy="406400"/>
          </a:xfrm>
          <a:prstGeom prst="rect">
            <a:avLst/>
          </a:prstGeom>
        </p:spPr>
      </p:pic>
      <p:sp>
        <p:nvSpPr>
          <p:cNvPr id="6" name="TextBox 5">
            <a:extLst>
              <a:ext uri="{FF2B5EF4-FFF2-40B4-BE49-F238E27FC236}">
                <a16:creationId xmlns:a16="http://schemas.microsoft.com/office/drawing/2014/main" id="{78A5AAB4-909A-45DA-8181-03879C5BC6CA}"/>
              </a:ext>
            </a:extLst>
          </p:cNvPr>
          <p:cNvSpPr txBox="1"/>
          <p:nvPr/>
        </p:nvSpPr>
        <p:spPr>
          <a:xfrm>
            <a:off x="350634" y="6306812"/>
            <a:ext cx="2750075" cy="538609"/>
          </a:xfrm>
          <a:prstGeom prst="rect">
            <a:avLst/>
          </a:prstGeom>
          <a:noFill/>
        </p:spPr>
        <p:txBody>
          <a:bodyPr wrap="square" rtlCol="0">
            <a:spAutoFit/>
          </a:bodyPr>
          <a:lstStyle/>
          <a:p>
            <a:r>
              <a:rPr lang="en-US" sz="1100" dirty="0"/>
              <a:t>(Headspace, 2019)</a:t>
            </a:r>
          </a:p>
          <a:p>
            <a:endParaRPr lang="en-US" dirty="0"/>
          </a:p>
        </p:txBody>
      </p:sp>
    </p:spTree>
    <p:extLst>
      <p:ext uri="{BB962C8B-B14F-4D97-AF65-F5344CB8AC3E}">
        <p14:creationId xmlns:p14="http://schemas.microsoft.com/office/powerpoint/2010/main" val="3863148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32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E23E73-899E-4F3C-981F-5290A5A19C05}"/>
              </a:ext>
            </a:extLst>
          </p:cNvPr>
          <p:cNvPicPr>
            <a:picLocks noChangeAspect="1"/>
          </p:cNvPicPr>
          <p:nvPr/>
        </p:nvPicPr>
        <p:blipFill>
          <a:blip r:embed="rId4"/>
          <a:stretch>
            <a:fillRect/>
          </a:stretch>
        </p:blipFill>
        <p:spPr>
          <a:xfrm>
            <a:off x="900545" y="0"/>
            <a:ext cx="10390909" cy="6858000"/>
          </a:xfrm>
          <a:prstGeom prst="rect">
            <a:avLst/>
          </a:prstGeom>
        </p:spPr>
      </p:pic>
      <p:pic>
        <p:nvPicPr>
          <p:cNvPr id="6" name="Recorded Sound">
            <a:hlinkClick r:id="" action="ppaction://media"/>
            <a:extLst>
              <a:ext uri="{FF2B5EF4-FFF2-40B4-BE49-F238E27FC236}">
                <a16:creationId xmlns:a16="http://schemas.microsoft.com/office/drawing/2014/main" id="{AA907017-B148-4D8D-9A38-638D478AE92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02913" y="6127130"/>
            <a:ext cx="406400" cy="406400"/>
          </a:xfrm>
          <a:prstGeom prst="rect">
            <a:avLst/>
          </a:prstGeom>
        </p:spPr>
      </p:pic>
      <p:sp>
        <p:nvSpPr>
          <p:cNvPr id="7" name="TextBox 6">
            <a:extLst>
              <a:ext uri="{FF2B5EF4-FFF2-40B4-BE49-F238E27FC236}">
                <a16:creationId xmlns:a16="http://schemas.microsoft.com/office/drawing/2014/main" id="{51CA88A9-6AD5-4E80-95E2-D5F2107611FE}"/>
              </a:ext>
            </a:extLst>
          </p:cNvPr>
          <p:cNvSpPr txBox="1"/>
          <p:nvPr/>
        </p:nvSpPr>
        <p:spPr>
          <a:xfrm>
            <a:off x="178755" y="6264225"/>
            <a:ext cx="2901330" cy="538609"/>
          </a:xfrm>
          <a:prstGeom prst="rect">
            <a:avLst/>
          </a:prstGeom>
          <a:noFill/>
        </p:spPr>
        <p:txBody>
          <a:bodyPr wrap="square" rtlCol="0">
            <a:spAutoFit/>
          </a:bodyPr>
          <a:lstStyle/>
          <a:p>
            <a:r>
              <a:rPr lang="en-US" sz="1100" dirty="0"/>
              <a:t>(Headspace, 2019)</a:t>
            </a:r>
          </a:p>
          <a:p>
            <a:endParaRPr lang="en-US" dirty="0"/>
          </a:p>
        </p:txBody>
      </p:sp>
    </p:spTree>
    <p:extLst>
      <p:ext uri="{BB962C8B-B14F-4D97-AF65-F5344CB8AC3E}">
        <p14:creationId xmlns:p14="http://schemas.microsoft.com/office/powerpoint/2010/main" val="1117949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97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94CE1E-DFCE-4343-A122-D2522F63574F}"/>
              </a:ext>
            </a:extLst>
          </p:cNvPr>
          <p:cNvPicPr>
            <a:picLocks noChangeAspect="1"/>
          </p:cNvPicPr>
          <p:nvPr/>
        </p:nvPicPr>
        <p:blipFill>
          <a:blip r:embed="rId4"/>
          <a:stretch>
            <a:fillRect/>
          </a:stretch>
        </p:blipFill>
        <p:spPr>
          <a:xfrm>
            <a:off x="1431825" y="0"/>
            <a:ext cx="3855697" cy="6858000"/>
          </a:xfrm>
          <a:prstGeom prst="rect">
            <a:avLst/>
          </a:prstGeom>
        </p:spPr>
      </p:pic>
      <p:pic>
        <p:nvPicPr>
          <p:cNvPr id="5" name="Picture 4">
            <a:extLst>
              <a:ext uri="{FF2B5EF4-FFF2-40B4-BE49-F238E27FC236}">
                <a16:creationId xmlns:a16="http://schemas.microsoft.com/office/drawing/2014/main" id="{E5080A24-5040-4616-9DA7-1AACF5FB9B7D}"/>
              </a:ext>
            </a:extLst>
          </p:cNvPr>
          <p:cNvPicPr>
            <a:picLocks noChangeAspect="1"/>
          </p:cNvPicPr>
          <p:nvPr/>
        </p:nvPicPr>
        <p:blipFill>
          <a:blip r:embed="rId5"/>
          <a:stretch>
            <a:fillRect/>
          </a:stretch>
        </p:blipFill>
        <p:spPr>
          <a:xfrm>
            <a:off x="6096000" y="0"/>
            <a:ext cx="3855697" cy="6858000"/>
          </a:xfrm>
          <a:prstGeom prst="rect">
            <a:avLst/>
          </a:prstGeom>
        </p:spPr>
      </p:pic>
      <p:pic>
        <p:nvPicPr>
          <p:cNvPr id="6" name="Recorded Sound">
            <a:hlinkClick r:id="" action="ppaction://media"/>
            <a:extLst>
              <a:ext uri="{FF2B5EF4-FFF2-40B4-BE49-F238E27FC236}">
                <a16:creationId xmlns:a16="http://schemas.microsoft.com/office/drawing/2014/main" id="{DE7B7585-6390-4464-894C-4FAF11F85A1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72339" y="6278384"/>
            <a:ext cx="406400" cy="406400"/>
          </a:xfrm>
          <a:prstGeom prst="rect">
            <a:avLst/>
          </a:prstGeom>
        </p:spPr>
      </p:pic>
      <p:sp>
        <p:nvSpPr>
          <p:cNvPr id="7" name="TextBox 6">
            <a:extLst>
              <a:ext uri="{FF2B5EF4-FFF2-40B4-BE49-F238E27FC236}">
                <a16:creationId xmlns:a16="http://schemas.microsoft.com/office/drawing/2014/main" id="{E58DFC2D-D76D-4F01-93BF-2AF708ADDC02}"/>
              </a:ext>
            </a:extLst>
          </p:cNvPr>
          <p:cNvSpPr txBox="1"/>
          <p:nvPr/>
        </p:nvSpPr>
        <p:spPr>
          <a:xfrm>
            <a:off x="192505" y="6277223"/>
            <a:ext cx="2440692" cy="261610"/>
          </a:xfrm>
          <a:prstGeom prst="rect">
            <a:avLst/>
          </a:prstGeom>
          <a:noFill/>
        </p:spPr>
        <p:txBody>
          <a:bodyPr wrap="square" rtlCol="0">
            <a:spAutoFit/>
          </a:bodyPr>
          <a:lstStyle/>
          <a:p>
            <a:r>
              <a:rPr lang="en-US" sz="1100" dirty="0"/>
              <a:t>(Headspace, 2019)</a:t>
            </a:r>
          </a:p>
        </p:txBody>
      </p:sp>
    </p:spTree>
    <p:extLst>
      <p:ext uri="{BB962C8B-B14F-4D97-AF65-F5344CB8AC3E}">
        <p14:creationId xmlns:p14="http://schemas.microsoft.com/office/powerpoint/2010/main" val="2998172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54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EFED7-E5C1-42B4-9ECA-CDFF22ACA7ED}"/>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F88F6B50-CF0F-40C9-B198-014925215CB8}"/>
              </a:ext>
            </a:extLst>
          </p:cNvPr>
          <p:cNvSpPr>
            <a:spLocks noGrp="1"/>
          </p:cNvSpPr>
          <p:nvPr>
            <p:ph idx="1"/>
          </p:nvPr>
        </p:nvSpPr>
        <p:spPr>
          <a:xfrm>
            <a:off x="1024128" y="2286000"/>
            <a:ext cx="9720073" cy="3062896"/>
          </a:xfrm>
        </p:spPr>
        <p:txBody>
          <a:bodyPr>
            <a:normAutofit fontScale="92500"/>
          </a:bodyPr>
          <a:lstStyle/>
          <a:p>
            <a:pPr>
              <a:buFont typeface="Wingdings" panose="05000000000000000000" pitchFamily="2" charset="2"/>
              <a:buChar char="§"/>
            </a:pPr>
            <a:r>
              <a:rPr lang="en-US" sz="2000" dirty="0" err="1"/>
              <a:t>Azumio</a:t>
            </a:r>
            <a:r>
              <a:rPr lang="en-US" sz="2000" dirty="0"/>
              <a:t>, Inc. (2017). </a:t>
            </a:r>
            <a:r>
              <a:rPr lang="en-US" sz="2000" i="1" dirty="0"/>
              <a:t>Glucose Buddy </a:t>
            </a:r>
            <a:r>
              <a:rPr lang="en-US" sz="2000" dirty="0"/>
              <a:t>(5.188) [Mobile application software].  Retrieved from https://apps.apple.com/us/app/glucose-buddy-diabetes-tracker/id294754639</a:t>
            </a:r>
          </a:p>
          <a:p>
            <a:pPr>
              <a:buFont typeface="Wingdings" panose="05000000000000000000" pitchFamily="2" charset="2"/>
              <a:buChar char="§"/>
            </a:pPr>
            <a:r>
              <a:rPr lang="en-US" sz="2000" dirty="0" err="1"/>
              <a:t>Biowink</a:t>
            </a:r>
            <a:r>
              <a:rPr lang="en-US" sz="2000" dirty="0"/>
              <a:t>. (2019). </a:t>
            </a:r>
            <a:r>
              <a:rPr lang="en-US" sz="2000" i="1" dirty="0"/>
              <a:t>Clue Period and Cycle Tracker </a:t>
            </a:r>
            <a:r>
              <a:rPr lang="en-US" sz="2000" dirty="0"/>
              <a:t>(5.18) [Mobile application software]. Retrieved from https://apps.apple.com/us/app/clue-health-period-tracker/id657189652</a:t>
            </a:r>
          </a:p>
          <a:p>
            <a:pPr>
              <a:buFont typeface="Wingdings" panose="05000000000000000000" pitchFamily="2" charset="2"/>
              <a:buChar char="§"/>
            </a:pPr>
            <a:r>
              <a:rPr lang="en-US" sz="2000" dirty="0"/>
              <a:t>Flo Health, Inc. (2019). </a:t>
            </a:r>
            <a:r>
              <a:rPr lang="en-US" sz="2000" i="1" dirty="0"/>
              <a:t>Flo Period and Ovulation Tracker </a:t>
            </a:r>
            <a:r>
              <a:rPr lang="en-US" sz="2000" dirty="0"/>
              <a:t>(4.36.1) [Mobile application software]. Retrieved from https://apps.apple.com/us/app/flo-period-ovulation-tracker/id1038369065</a:t>
            </a:r>
          </a:p>
          <a:p>
            <a:pPr>
              <a:buFont typeface="Wingdings" panose="05000000000000000000" pitchFamily="2" charset="2"/>
              <a:buChar char="§"/>
            </a:pPr>
            <a:r>
              <a:rPr lang="en-US" sz="2000" dirty="0"/>
              <a:t>Headspace, Inc. (2019). </a:t>
            </a:r>
            <a:r>
              <a:rPr lang="en-US" sz="2000" i="1" dirty="0"/>
              <a:t>Headspace: Meditation and Sleep </a:t>
            </a:r>
            <a:r>
              <a:rPr lang="en-US" sz="2000" dirty="0"/>
              <a:t>(3.67.0) [Mobile application software]. Retrieved from https://apps.apple.com/us/app/headspace-meditation-sleep/id493145008</a:t>
            </a:r>
          </a:p>
          <a:p>
            <a:pPr>
              <a:buFont typeface="Wingdings" panose="05000000000000000000" pitchFamily="2" charset="2"/>
              <a:buChar char="§"/>
            </a:pPr>
            <a:endParaRPr lang="en-US" dirty="0"/>
          </a:p>
        </p:txBody>
      </p:sp>
      <p:pic>
        <p:nvPicPr>
          <p:cNvPr id="4" name="Recorded Sound">
            <a:hlinkClick r:id="" action="ppaction://media"/>
            <a:extLst>
              <a:ext uri="{FF2B5EF4-FFF2-40B4-BE49-F238E27FC236}">
                <a16:creationId xmlns:a16="http://schemas.microsoft.com/office/drawing/2014/main" id="{FCBF2E99-F67F-4B29-85DB-961D5FF0E19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96697" y="6168380"/>
            <a:ext cx="406400" cy="406400"/>
          </a:xfrm>
          <a:prstGeom prst="rect">
            <a:avLst/>
          </a:prstGeom>
        </p:spPr>
      </p:pic>
    </p:spTree>
    <p:extLst>
      <p:ext uri="{BB962C8B-B14F-4D97-AF65-F5344CB8AC3E}">
        <p14:creationId xmlns:p14="http://schemas.microsoft.com/office/powerpoint/2010/main" val="2159769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4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5376A-9D6D-4DDD-8C65-8C2CF01F0327}"/>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41708878-F6AB-4DB7-A840-2BBA381EFD02}"/>
              </a:ext>
            </a:extLst>
          </p:cNvPr>
          <p:cNvSpPr>
            <a:spLocks noGrp="1"/>
          </p:cNvSpPr>
          <p:nvPr>
            <p:ph idx="1"/>
          </p:nvPr>
        </p:nvSpPr>
        <p:spPr/>
        <p:txBody>
          <a:bodyPr/>
          <a:lstStyle/>
          <a:p>
            <a:pPr>
              <a:buFont typeface="Wingdings" panose="05000000000000000000" pitchFamily="2" charset="2"/>
              <a:buChar char="§"/>
            </a:pPr>
            <a:r>
              <a:rPr lang="en-US" sz="2400" dirty="0" err="1"/>
              <a:t>Ovuline</a:t>
            </a:r>
            <a:r>
              <a:rPr lang="en-US" sz="2400" dirty="0"/>
              <a:t>, Inc. (2018a). </a:t>
            </a:r>
            <a:r>
              <a:rPr lang="en-US" sz="2400" i="1" dirty="0" err="1"/>
              <a:t>Ovia</a:t>
            </a:r>
            <a:r>
              <a:rPr lang="en-US" sz="2400" i="1" dirty="0"/>
              <a:t> Fertility and Cycle Tracker </a:t>
            </a:r>
            <a:r>
              <a:rPr lang="en-US" sz="2400" dirty="0"/>
              <a:t>(4.3.4) [Mobile application software]. Retrieved from https://apps.apple.com/us/app/ovia-fertility-cycle-tracker/id570244389</a:t>
            </a:r>
          </a:p>
          <a:p>
            <a:pPr>
              <a:buFont typeface="Wingdings" panose="05000000000000000000" pitchFamily="2" charset="2"/>
              <a:buChar char="§"/>
            </a:pPr>
            <a:r>
              <a:rPr lang="en-US" sz="2400" dirty="0" err="1"/>
              <a:t>Ovuline</a:t>
            </a:r>
            <a:r>
              <a:rPr lang="en-US" sz="2400" dirty="0"/>
              <a:t>, Inc. (2018b). </a:t>
            </a:r>
            <a:r>
              <a:rPr lang="en-US" sz="2400" i="1" dirty="0" err="1"/>
              <a:t>Ovia</a:t>
            </a:r>
            <a:r>
              <a:rPr lang="en-US" sz="2400" i="1" dirty="0"/>
              <a:t> Pregnancy Tracker </a:t>
            </a:r>
            <a:r>
              <a:rPr lang="en-US" sz="2400" dirty="0"/>
              <a:t>(4.2.5) [Mobile application software]. Retrieved from https://apps.apple.com/us/app/ovia-pregnancy-tracker/id719135369</a:t>
            </a:r>
          </a:p>
          <a:p>
            <a:pPr>
              <a:buFont typeface="Wingdings" panose="05000000000000000000" pitchFamily="2" charset="2"/>
              <a:buChar char="§"/>
            </a:pPr>
            <a:r>
              <a:rPr lang="en-US" sz="2400" dirty="0" err="1"/>
              <a:t>Ovuline</a:t>
            </a:r>
            <a:r>
              <a:rPr lang="en-US" sz="2400" dirty="0"/>
              <a:t>, Inc. (2018c). </a:t>
            </a:r>
            <a:r>
              <a:rPr lang="en-US" sz="2400" i="1" dirty="0" err="1"/>
              <a:t>Ovia</a:t>
            </a:r>
            <a:r>
              <a:rPr lang="en-US" sz="2400" i="1" dirty="0"/>
              <a:t> Parenting and Baby Tracker </a:t>
            </a:r>
            <a:r>
              <a:rPr lang="en-US" sz="2400" dirty="0"/>
              <a:t>(1.5.2) [Mobile application software]. Retrieved from https://apps.apple.com/us/app/ovia-parenting-baby-tracker/id1106614359</a:t>
            </a:r>
          </a:p>
          <a:p>
            <a:pPr>
              <a:buFont typeface="Wingdings" panose="05000000000000000000" pitchFamily="2" charset="2"/>
              <a:buChar char="§"/>
            </a:pPr>
            <a:endParaRPr lang="en-US" dirty="0"/>
          </a:p>
        </p:txBody>
      </p:sp>
    </p:spTree>
    <p:extLst>
      <p:ext uri="{BB962C8B-B14F-4D97-AF65-F5344CB8AC3E}">
        <p14:creationId xmlns:p14="http://schemas.microsoft.com/office/powerpoint/2010/main" val="36531918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docProps/app.xml><?xml version="1.0" encoding="utf-8"?>
<Properties xmlns="http://schemas.openxmlformats.org/officeDocument/2006/extended-properties" xmlns:vt="http://schemas.openxmlformats.org/officeDocument/2006/docPropsVTypes">
  <Template>Integral</Template>
  <TotalTime>22223</TotalTime>
  <Words>1014</Words>
  <Application>Microsoft Office PowerPoint</Application>
  <PresentationFormat>Widescreen</PresentationFormat>
  <Paragraphs>93</Paragraphs>
  <Slides>21</Slides>
  <Notes>0</Notes>
  <HiddenSlides>0</HiddenSlides>
  <MMClips>20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Tw Cen MT</vt:lpstr>
      <vt:lpstr>Tw Cen MT Condensed</vt:lpstr>
      <vt:lpstr>Wingdings</vt:lpstr>
      <vt:lpstr>Wingdings 3</vt:lpstr>
      <vt:lpstr>Integral</vt:lpstr>
      <vt:lpstr>Mobile apps for healthcare</vt:lpstr>
      <vt:lpstr>Mobile apps for healthcare</vt:lpstr>
      <vt:lpstr>Women’s health apps</vt:lpstr>
      <vt:lpstr>Clue</vt:lpstr>
      <vt:lpstr>PowerPoint Presentation</vt:lpstr>
      <vt:lpstr>PowerPoint Presentation</vt:lpstr>
      <vt:lpstr>FLO</vt:lpstr>
      <vt:lpstr>PowerPoint Presentation</vt:lpstr>
      <vt:lpstr>PowerPoint Presentation</vt:lpstr>
      <vt:lpstr>OVIa Health apps</vt:lpstr>
      <vt:lpstr>PowerPoint Presentation</vt:lpstr>
      <vt:lpstr>PowerPoint Presentation</vt:lpstr>
      <vt:lpstr>PowerPoint Presentation</vt:lpstr>
      <vt:lpstr>Primary care apps</vt:lpstr>
      <vt:lpstr>Glucose buddy</vt:lpstr>
      <vt:lpstr>PowerPoint Presentation</vt:lpstr>
      <vt:lpstr>headspace</vt:lpstr>
      <vt:lpstr>PowerPoint Presentation</vt:lpstr>
      <vt:lpstr>PowerPoint Presentation</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Mobile apps for healthcare</dc:title>
  <dc:creator>Edie Watson</dc:creator>
  <cp:lastModifiedBy>Edie Watson</cp:lastModifiedBy>
  <cp:revision>26</cp:revision>
  <dcterms:created xsi:type="dcterms:W3CDTF">2019-07-04T21:06:42Z</dcterms:created>
  <dcterms:modified xsi:type="dcterms:W3CDTF">2019-07-24T02:25:43Z</dcterms:modified>
</cp:coreProperties>
</file>